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charts/chart7.xml" ContentType="application/vnd.openxmlformats-officedocument.drawingml.chart+xml"/>
  <Override PartName="/ppt/diagrams/colors8.xml" ContentType="application/vnd.openxmlformats-officedocument.drawingml.diagramColors+xml"/>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iagrams/quickStyle3.xml" ContentType="application/vnd.openxmlformats-officedocument.drawingml.diagramStyle+xml"/>
  <Override PartName="/ppt/diagrams/colors10.xml" ContentType="application/vnd.openxmlformats-officedocument.drawingml.diagramColor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theme/themeOverride2.xml" ContentType="application/vnd.openxmlformats-officedocument.themeOverride+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7.xml" ContentType="application/vnd.openxmlformats-officedocument.drawingml.diagramData+xml"/>
  <Override PartName="/ppt/charts/chart8.xml" ContentType="application/vnd.openxmlformats-officedocument.drawingml.chart+xml"/>
  <Override PartName="/ppt/diagrams/colors9.xml" ContentType="application/vnd.openxmlformats-officedocument.drawingml.diagramColors+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Override PartName="/ppt/charts/chart6.xml" ContentType="application/vnd.openxmlformats-officedocument.drawingml.chart+xml"/>
  <Override PartName="/ppt/diagrams/colors7.xml" ContentType="application/vnd.openxmlformats-officedocument.drawingml.diagramColor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charts/chart4.xml" ContentType="application/vnd.openxmlformats-officedocument.drawingml.chart+xml"/>
  <Override PartName="/ppt/diagrams/colors5.xml" ContentType="application/vnd.openxmlformats-officedocument.drawingml.diagramColors+xml"/>
  <Override PartName="/ppt/notesSlides/notesSlide6.xml" ContentType="application/vnd.openxmlformats-officedocument.presentationml.notesSlide+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drawing6.xml" ContentType="application/vnd.ms-office.drawingml.diagramDrawing+xml"/>
  <Override PartName="/ppt/slides/slide8.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Default Extension="xls" ContentType="application/vnd.ms-exce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drawing9.xml" ContentType="application/vnd.ms-office.drawingml.diagramDrawing+xml"/>
  <Override PartName="/ppt/charts/chart5.xml" ContentType="application/vnd.openxmlformats-officedocument.drawingml.chart+xml"/>
  <Override PartName="/ppt/diagrams/colors6.xml" ContentType="application/vnd.openxmlformats-officedocument.drawingml.diagramColors+xml"/>
  <Override PartName="/ppt/notesSlides/notesSlide10.xml" ContentType="application/vnd.openxmlformats-officedocument.presentationml.notesSlide+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layout11.xml" ContentType="application/vnd.openxmlformats-officedocument.drawingml.diagramLayout+xml"/>
  <Override PartName="/ppt/diagrams/drawing5.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01" r:id="rId1"/>
  </p:sldMasterIdLst>
  <p:notesMasterIdLst>
    <p:notesMasterId r:id="rId34"/>
  </p:notesMasterIdLst>
  <p:handoutMasterIdLst>
    <p:handoutMasterId r:id="rId35"/>
  </p:handoutMasterIdLst>
  <p:sldIdLst>
    <p:sldId id="910" r:id="rId2"/>
    <p:sldId id="957" r:id="rId3"/>
    <p:sldId id="883" r:id="rId4"/>
    <p:sldId id="981" r:id="rId5"/>
    <p:sldId id="959" r:id="rId6"/>
    <p:sldId id="960" r:id="rId7"/>
    <p:sldId id="885" r:id="rId8"/>
    <p:sldId id="873" r:id="rId9"/>
    <p:sldId id="874" r:id="rId10"/>
    <p:sldId id="961" r:id="rId11"/>
    <p:sldId id="962" r:id="rId12"/>
    <p:sldId id="963" r:id="rId13"/>
    <p:sldId id="884" r:id="rId14"/>
    <p:sldId id="886" r:id="rId15"/>
    <p:sldId id="965" r:id="rId16"/>
    <p:sldId id="893" r:id="rId17"/>
    <p:sldId id="895" r:id="rId18"/>
    <p:sldId id="968" r:id="rId19"/>
    <p:sldId id="971" r:id="rId20"/>
    <p:sldId id="983" r:id="rId21"/>
    <p:sldId id="970" r:id="rId22"/>
    <p:sldId id="919" r:id="rId23"/>
    <p:sldId id="980" r:id="rId24"/>
    <p:sldId id="899" r:id="rId25"/>
    <p:sldId id="978" r:id="rId26"/>
    <p:sldId id="979" r:id="rId27"/>
    <p:sldId id="972" r:id="rId28"/>
    <p:sldId id="973" r:id="rId29"/>
    <p:sldId id="984" r:id="rId30"/>
    <p:sldId id="974" r:id="rId31"/>
    <p:sldId id="982" r:id="rId32"/>
    <p:sldId id="975" r:id="rId33"/>
  </p:sldIdLst>
  <p:sldSz cx="9144000" cy="6858000" type="screen4x3"/>
  <p:notesSz cx="6797675" cy="9928225"/>
  <p:defaultTextStyle>
    <a:defPPr>
      <a:defRPr lang="de-DE"/>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00CC"/>
    <a:srgbClr val="CCAF0A"/>
    <a:srgbClr val="DCDCDC"/>
    <a:srgbClr val="3D590F"/>
    <a:srgbClr val="C1E4FF"/>
    <a:srgbClr val="C1C1FF"/>
    <a:srgbClr val="96960C"/>
    <a:srgbClr val="5F8A18"/>
    <a:srgbClr val="6B9D1B"/>
    <a:srgbClr val="626000"/>
  </p:clrMru>
</p:presentationPr>
</file>

<file path=ppt/tableStyles.xml><?xml version="1.0" encoding="utf-8"?>
<a:tblStyleLst xmlns:a="http://schemas.openxmlformats.org/drawingml/2006/main" def="{5C22544A-7EE6-4342-B048-85BDC9FD1C3A}">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25E5076-3810-47DD-B79F-674D7AD40C01}" styleName="Koyu Stil 1 - Vurgu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Koyu Stil 1 - Vurgu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Tema Uygulanmış Stil 2 - Vurgu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A488322-F2BA-4B5B-9748-0D474271808F}" styleName="Orta Stil 3 - Vurgu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034E78-7F5D-4C2E-B375-FC64B27BC917}" styleName="Koyu Stil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637" autoAdjust="0"/>
    <p:restoredTop sz="94946" autoAdjust="0"/>
  </p:normalViewPr>
  <p:slideViewPr>
    <p:cSldViewPr snapToGrid="0">
      <p:cViewPr varScale="1">
        <p:scale>
          <a:sx n="100" d="100"/>
          <a:sy n="100" d="100"/>
        </p:scale>
        <p:origin x="-324" y="-102"/>
      </p:cViewPr>
      <p:guideLst>
        <p:guide orient="horz" pos="2294"/>
        <p:guide orient="horz" pos="1151"/>
        <p:guide orient="horz" pos="2018"/>
        <p:guide orient="horz" pos="2652"/>
        <p:guide pos="5579"/>
        <p:guide pos="5266"/>
        <p:guide pos="198"/>
        <p:guide pos="3193"/>
        <p:guide pos="493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2" d="100"/>
        <a:sy n="62"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lanlama5\Desktop\MENA\SUNU\Rio-Eti%20Mukayese.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dministrator\Desktop\i&#351;\ET&#304;-VER&#304;LER\ET&#304;%20VER&#304;LER&#304;%20GENEL%2003.05.201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istrator\Desktop\i&#351;\ET&#304;-VER&#304;LER\ET&#304;%20VER&#304;LER&#304;%20GENEL%2003.05.201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dministrator\Desktop\i&#351;\ET&#304;-VER&#304;LER\ET&#304;%20VER&#304;LER&#304;%20GENEL%2003.05.201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dministrator\Desktop\i&#351;\ET&#304;-VER&#304;LER\ET&#304;%20VER&#304;LER&#304;%20GENEL%2003.05.201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dministrator\Desktop\i&#351;\ET&#304;-VER&#304;LER\ET&#304;%20VER&#304;LER&#304;%20GENEL%2003.05.2012.xlsx"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file:///C:\Users\didem\Desktop\i&#351;\B&#304;LG&#304;%20NOTLARI%20ve%20RAPORLAR\SUNULAR\ingilizce\10.01.2012%20eti%20mine%20ingilizce\ET&#304;%20VER&#304;LER&#304;%20GENEL10.01.2012.xls"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1" Type="http://schemas.openxmlformats.org/officeDocument/2006/relationships/oleObject" Target="file:///C:\Users\Administrator\Desktop\i&#351;\ET&#304;-VER&#304;LER\ET&#304;%20VER&#304;LER&#304;%20GENEL%2003.05.2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tr-TR"/>
  <c:style val="18"/>
  <c:chart>
    <c:title>
      <c:tx>
        <c:rich>
          <a:bodyPr/>
          <a:lstStyle/>
          <a:p>
            <a:pPr>
              <a:defRPr/>
            </a:pPr>
            <a:r>
              <a:rPr lang="tr-TR" sz="2800" dirty="0" err="1"/>
              <a:t>Sales</a:t>
            </a:r>
            <a:r>
              <a:rPr lang="tr-TR" sz="2800" dirty="0"/>
              <a:t> of Eti Maden Vs </a:t>
            </a:r>
            <a:r>
              <a:rPr lang="tr-TR" sz="2800" dirty="0" err="1"/>
              <a:t>Main</a:t>
            </a:r>
            <a:r>
              <a:rPr lang="tr-TR" sz="2800" dirty="0"/>
              <a:t> </a:t>
            </a:r>
            <a:r>
              <a:rPr lang="tr-TR" sz="2800" dirty="0" err="1"/>
              <a:t>Competitor</a:t>
            </a:r>
            <a:endParaRPr lang="tr-TR" sz="2800" dirty="0"/>
          </a:p>
        </c:rich>
      </c:tx>
      <c:layout>
        <c:manualLayout>
          <c:xMode val="edge"/>
          <c:yMode val="edge"/>
          <c:x val="0.13912727424395432"/>
          <c:y val="0"/>
        </c:manualLayout>
      </c:layout>
    </c:title>
    <c:plotArea>
      <c:layout>
        <c:manualLayout>
          <c:layoutTarget val="inner"/>
          <c:xMode val="edge"/>
          <c:yMode val="edge"/>
          <c:x val="0.18527943371437258"/>
          <c:y val="0.14570631485633836"/>
          <c:w val="0.77523191553382764"/>
          <c:h val="0.71232222627800679"/>
        </c:manualLayout>
      </c:layout>
      <c:lineChart>
        <c:grouping val="standard"/>
        <c:ser>
          <c:idx val="0"/>
          <c:order val="0"/>
          <c:tx>
            <c:strRef>
              <c:f>Sayfa1!$A$15</c:f>
              <c:strCache>
                <c:ptCount val="1"/>
                <c:pt idx="0">
                  <c:v>Eti Maden</c:v>
                </c:pt>
              </c:strCache>
            </c:strRef>
          </c:tx>
          <c:cat>
            <c:numRef>
              <c:f>Sayfa1!$B$14:$M$14</c:f>
              <c:numCache>
                <c:formatCode>General</c:formatCode>
                <c:ptCount val="12"/>
                <c:pt idx="0">
                  <c:v>2000</c:v>
                </c:pt>
                <c:pt idx="1">
                  <c:v>2001</c:v>
                </c:pt>
                <c:pt idx="2">
                  <c:v>2002</c:v>
                </c:pt>
                <c:pt idx="3">
                  <c:v>2003</c:v>
                </c:pt>
                <c:pt idx="4">
                  <c:v>2004</c:v>
                </c:pt>
                <c:pt idx="5">
                  <c:v>2005</c:v>
                </c:pt>
                <c:pt idx="6">
                  <c:v>2006</c:v>
                </c:pt>
                <c:pt idx="7">
                  <c:v>2007</c:v>
                </c:pt>
                <c:pt idx="8">
                  <c:v>2008</c:v>
                </c:pt>
                <c:pt idx="9">
                  <c:v>2009</c:v>
                </c:pt>
                <c:pt idx="10">
                  <c:v>2010</c:v>
                </c:pt>
                <c:pt idx="11">
                  <c:v>2011</c:v>
                </c:pt>
              </c:numCache>
            </c:numRef>
          </c:cat>
          <c:val>
            <c:numRef>
              <c:f>Sayfa1!$B$15:$M$15</c:f>
              <c:numCache>
                <c:formatCode>#,##0</c:formatCode>
                <c:ptCount val="12"/>
                <c:pt idx="0">
                  <c:v>403001.68299999984</c:v>
                </c:pt>
                <c:pt idx="1">
                  <c:v>387987.18</c:v>
                </c:pt>
                <c:pt idx="2">
                  <c:v>347050.228</c:v>
                </c:pt>
                <c:pt idx="3">
                  <c:v>373116.24</c:v>
                </c:pt>
                <c:pt idx="4">
                  <c:v>463419.26400000002</c:v>
                </c:pt>
                <c:pt idx="5">
                  <c:v>539979.08799999964</c:v>
                </c:pt>
                <c:pt idx="6">
                  <c:v>630094</c:v>
                </c:pt>
                <c:pt idx="7">
                  <c:v>628978.95785138593</c:v>
                </c:pt>
                <c:pt idx="8">
                  <c:v>684292.41081816028</c:v>
                </c:pt>
                <c:pt idx="9">
                  <c:v>506964.50232871325</c:v>
                </c:pt>
                <c:pt idx="10">
                  <c:v>755522.79534190346</c:v>
                </c:pt>
                <c:pt idx="11">
                  <c:v>906621.28066949337</c:v>
                </c:pt>
              </c:numCache>
            </c:numRef>
          </c:val>
        </c:ser>
        <c:ser>
          <c:idx val="1"/>
          <c:order val="1"/>
          <c:tx>
            <c:strRef>
              <c:f>Sayfa1!$A$16</c:f>
              <c:strCache>
                <c:ptCount val="1"/>
                <c:pt idx="0">
                  <c:v>Main Competitor</c:v>
                </c:pt>
              </c:strCache>
            </c:strRef>
          </c:tx>
          <c:cat>
            <c:numRef>
              <c:f>Sayfa1!$B$14:$M$14</c:f>
              <c:numCache>
                <c:formatCode>General</c:formatCode>
                <c:ptCount val="12"/>
                <c:pt idx="0">
                  <c:v>2000</c:v>
                </c:pt>
                <c:pt idx="1">
                  <c:v>2001</c:v>
                </c:pt>
                <c:pt idx="2">
                  <c:v>2002</c:v>
                </c:pt>
                <c:pt idx="3">
                  <c:v>2003</c:v>
                </c:pt>
                <c:pt idx="4">
                  <c:v>2004</c:v>
                </c:pt>
                <c:pt idx="5">
                  <c:v>2005</c:v>
                </c:pt>
                <c:pt idx="6">
                  <c:v>2006</c:v>
                </c:pt>
                <c:pt idx="7">
                  <c:v>2007</c:v>
                </c:pt>
                <c:pt idx="8">
                  <c:v>2008</c:v>
                </c:pt>
                <c:pt idx="9">
                  <c:v>2009</c:v>
                </c:pt>
                <c:pt idx="10">
                  <c:v>2010</c:v>
                </c:pt>
                <c:pt idx="11">
                  <c:v>2011</c:v>
                </c:pt>
              </c:numCache>
            </c:numRef>
          </c:cat>
          <c:val>
            <c:numRef>
              <c:f>Sayfa1!$B$16:$M$16</c:f>
              <c:numCache>
                <c:formatCode>#,##0</c:formatCode>
                <c:ptCount val="12"/>
                <c:pt idx="0">
                  <c:v>590000</c:v>
                </c:pt>
                <c:pt idx="1">
                  <c:v>563000</c:v>
                </c:pt>
                <c:pt idx="2">
                  <c:v>529000</c:v>
                </c:pt>
                <c:pt idx="3">
                  <c:v>558000</c:v>
                </c:pt>
                <c:pt idx="4">
                  <c:v>565000</c:v>
                </c:pt>
                <c:pt idx="5">
                  <c:v>560000</c:v>
                </c:pt>
                <c:pt idx="6">
                  <c:v>553000</c:v>
                </c:pt>
                <c:pt idx="7">
                  <c:v>560000</c:v>
                </c:pt>
                <c:pt idx="8">
                  <c:v>610000</c:v>
                </c:pt>
                <c:pt idx="9">
                  <c:v>424000</c:v>
                </c:pt>
                <c:pt idx="10">
                  <c:v>500000</c:v>
                </c:pt>
                <c:pt idx="11">
                  <c:v>504000</c:v>
                </c:pt>
              </c:numCache>
            </c:numRef>
          </c:val>
        </c:ser>
        <c:marker val="1"/>
        <c:axId val="47864832"/>
        <c:axId val="47891200"/>
      </c:lineChart>
      <c:catAx>
        <c:axId val="47864832"/>
        <c:scaling>
          <c:orientation val="minMax"/>
        </c:scaling>
        <c:axPos val="b"/>
        <c:numFmt formatCode="General" sourceLinked="1"/>
        <c:majorTickMark val="none"/>
        <c:tickLblPos val="nextTo"/>
        <c:txPr>
          <a:bodyPr/>
          <a:lstStyle/>
          <a:p>
            <a:pPr>
              <a:defRPr sz="1400"/>
            </a:pPr>
            <a:endParaRPr lang="tr-TR"/>
          </a:p>
        </c:txPr>
        <c:crossAx val="47891200"/>
        <c:crosses val="autoZero"/>
        <c:auto val="1"/>
        <c:lblAlgn val="ctr"/>
        <c:lblOffset val="100"/>
      </c:catAx>
      <c:valAx>
        <c:axId val="47891200"/>
        <c:scaling>
          <c:orientation val="minMax"/>
        </c:scaling>
        <c:axPos val="l"/>
        <c:title>
          <c:tx>
            <c:rich>
              <a:bodyPr/>
              <a:lstStyle/>
              <a:p>
                <a:pPr>
                  <a:defRPr/>
                </a:pPr>
                <a:r>
                  <a:rPr lang="en-US" dirty="0"/>
                  <a:t>Ton</a:t>
                </a:r>
                <a:r>
                  <a:rPr lang="tr-TR" dirty="0"/>
                  <a:t> (</a:t>
                </a:r>
                <a:r>
                  <a:rPr lang="tr-TR" dirty="0" err="1"/>
                  <a:t>Based</a:t>
                </a:r>
                <a:r>
                  <a:rPr lang="tr-TR" dirty="0"/>
                  <a:t> on </a:t>
                </a:r>
                <a:r>
                  <a:rPr lang="tr-TR" dirty="0" smtClean="0"/>
                  <a:t>B2O3) </a:t>
                </a:r>
                <a:endParaRPr lang="en-US" dirty="0"/>
              </a:p>
            </c:rich>
          </c:tx>
          <c:layout/>
        </c:title>
        <c:numFmt formatCode="#,##0" sourceLinked="1"/>
        <c:majorTickMark val="none"/>
        <c:tickLblPos val="nextTo"/>
        <c:txPr>
          <a:bodyPr/>
          <a:lstStyle/>
          <a:p>
            <a:pPr>
              <a:defRPr sz="1400"/>
            </a:pPr>
            <a:endParaRPr lang="tr-TR"/>
          </a:p>
        </c:txPr>
        <c:crossAx val="47864832"/>
        <c:crosses val="autoZero"/>
        <c:crossBetween val="between"/>
      </c:valAx>
      <c:spPr>
        <a:noFill/>
        <a:ln w="25400">
          <a:noFill/>
        </a:ln>
      </c:spPr>
    </c:plotArea>
    <c:legend>
      <c:legendPos val="r"/>
      <c:layout>
        <c:manualLayout>
          <c:xMode val="edge"/>
          <c:yMode val="edge"/>
          <c:x val="0.65111242047125051"/>
          <c:y val="0.71634475326345826"/>
          <c:w val="0.28833717213919691"/>
          <c:h val="0.11734696320854635"/>
        </c:manualLayout>
      </c:layout>
    </c:legend>
    <c:plotVisOnly val="1"/>
    <c:dispBlanksAs val="gap"/>
  </c:chart>
  <c:txPr>
    <a:bodyPr/>
    <a:lstStyle/>
    <a:p>
      <a:pPr>
        <a:defRPr sz="1800"/>
      </a:pPr>
      <a:endParaRPr lang="tr-T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tr-TR"/>
  <c:style val="18"/>
  <c:chart>
    <c:plotArea>
      <c:layout>
        <c:manualLayout>
          <c:layoutTarget val="inner"/>
          <c:xMode val="edge"/>
          <c:yMode val="edge"/>
          <c:x val="0.11108519987696425"/>
          <c:y val="5.6800719194447243E-2"/>
          <c:w val="0.85904157926110303"/>
          <c:h val="0.77707137411122673"/>
        </c:manualLayout>
      </c:layout>
      <c:lineChart>
        <c:grouping val="standard"/>
        <c:ser>
          <c:idx val="0"/>
          <c:order val="0"/>
          <c:tx>
            <c:strRef>
              <c:f>'TOPLAM SATIŞ'!$B$117</c:f>
              <c:strCache>
                <c:ptCount val="1"/>
                <c:pt idx="0">
                  <c:v>Far East</c:v>
                </c:pt>
              </c:strCache>
            </c:strRef>
          </c:tx>
          <c:cat>
            <c:strRef>
              <c:f>'TOPLAM SATIŞ'!$C$116:$O$116</c:f>
              <c:strCach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2012P</c:v>
                </c:pt>
              </c:strCache>
            </c:strRef>
          </c:cat>
          <c:val>
            <c:numRef>
              <c:f>'TOPLAM SATIŞ'!$C$117:$O$117</c:f>
              <c:numCache>
                <c:formatCode>#,##0</c:formatCode>
                <c:ptCount val="13"/>
                <c:pt idx="0">
                  <c:v>97362</c:v>
                </c:pt>
                <c:pt idx="1">
                  <c:v>97684</c:v>
                </c:pt>
                <c:pt idx="2">
                  <c:v>105007</c:v>
                </c:pt>
                <c:pt idx="3">
                  <c:v>147050</c:v>
                </c:pt>
                <c:pt idx="4">
                  <c:v>290278</c:v>
                </c:pt>
                <c:pt idx="5">
                  <c:v>419254</c:v>
                </c:pt>
                <c:pt idx="6">
                  <c:v>548506</c:v>
                </c:pt>
                <c:pt idx="7">
                  <c:v>597372</c:v>
                </c:pt>
                <c:pt idx="8">
                  <c:v>754126</c:v>
                </c:pt>
                <c:pt idx="9">
                  <c:v>614469</c:v>
                </c:pt>
                <c:pt idx="10">
                  <c:v>974129</c:v>
                </c:pt>
                <c:pt idx="11">
                  <c:v>1191325</c:v>
                </c:pt>
                <c:pt idx="12">
                  <c:v>1428887</c:v>
                </c:pt>
              </c:numCache>
            </c:numRef>
          </c:val>
        </c:ser>
        <c:ser>
          <c:idx val="1"/>
          <c:order val="1"/>
          <c:tx>
            <c:strRef>
              <c:f>'TOPLAM SATIŞ'!$B$118</c:f>
              <c:strCache>
                <c:ptCount val="1"/>
                <c:pt idx="0">
                  <c:v>Europe</c:v>
                </c:pt>
              </c:strCache>
            </c:strRef>
          </c:tx>
          <c:cat>
            <c:strRef>
              <c:f>'TOPLAM SATIŞ'!$C$116:$O$116</c:f>
              <c:strCach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2012P</c:v>
                </c:pt>
              </c:strCache>
            </c:strRef>
          </c:cat>
          <c:val>
            <c:numRef>
              <c:f>'TOPLAM SATIŞ'!$C$118:$O$118</c:f>
              <c:numCache>
                <c:formatCode>#,##0</c:formatCode>
                <c:ptCount val="13"/>
                <c:pt idx="0">
                  <c:v>573810</c:v>
                </c:pt>
                <c:pt idx="1">
                  <c:v>558930</c:v>
                </c:pt>
                <c:pt idx="2">
                  <c:v>472588</c:v>
                </c:pt>
                <c:pt idx="3">
                  <c:v>458517</c:v>
                </c:pt>
                <c:pt idx="4">
                  <c:v>469010</c:v>
                </c:pt>
                <c:pt idx="5">
                  <c:v>472928</c:v>
                </c:pt>
                <c:pt idx="6">
                  <c:v>487640</c:v>
                </c:pt>
                <c:pt idx="7">
                  <c:v>538074</c:v>
                </c:pt>
                <c:pt idx="8">
                  <c:v>473938</c:v>
                </c:pt>
                <c:pt idx="9">
                  <c:v>336435</c:v>
                </c:pt>
                <c:pt idx="10">
                  <c:v>417168</c:v>
                </c:pt>
                <c:pt idx="11">
                  <c:v>454711</c:v>
                </c:pt>
                <c:pt idx="12">
                  <c:v>500333</c:v>
                </c:pt>
              </c:numCache>
            </c:numRef>
          </c:val>
        </c:ser>
        <c:ser>
          <c:idx val="2"/>
          <c:order val="2"/>
          <c:tx>
            <c:strRef>
              <c:f>'TOPLAM SATIŞ'!$B$119</c:f>
              <c:strCache>
                <c:ptCount val="1"/>
                <c:pt idx="0">
                  <c:v>USA</c:v>
                </c:pt>
              </c:strCache>
            </c:strRef>
          </c:tx>
          <c:spPr>
            <a:ln>
              <a:solidFill>
                <a:srgbClr val="0000CC"/>
              </a:solidFill>
            </a:ln>
          </c:spPr>
          <c:marker>
            <c:spPr>
              <a:ln>
                <a:solidFill>
                  <a:srgbClr val="0000CC"/>
                </a:solidFill>
              </a:ln>
            </c:spPr>
          </c:marker>
          <c:cat>
            <c:strRef>
              <c:f>'TOPLAM SATIŞ'!$C$116:$O$116</c:f>
              <c:strCach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2012P</c:v>
                </c:pt>
              </c:strCache>
            </c:strRef>
          </c:cat>
          <c:val>
            <c:numRef>
              <c:f>'TOPLAM SATIŞ'!$C$119:$O$119</c:f>
              <c:numCache>
                <c:formatCode>#,##0</c:formatCode>
                <c:ptCount val="13"/>
                <c:pt idx="0">
                  <c:v>239604</c:v>
                </c:pt>
                <c:pt idx="1">
                  <c:v>205197</c:v>
                </c:pt>
                <c:pt idx="2">
                  <c:v>161890</c:v>
                </c:pt>
                <c:pt idx="3">
                  <c:v>181217</c:v>
                </c:pt>
                <c:pt idx="4">
                  <c:v>172344</c:v>
                </c:pt>
                <c:pt idx="5">
                  <c:v>211986</c:v>
                </c:pt>
                <c:pt idx="6">
                  <c:v>266043</c:v>
                </c:pt>
                <c:pt idx="7">
                  <c:v>160040</c:v>
                </c:pt>
                <c:pt idx="8">
                  <c:v>204398</c:v>
                </c:pt>
                <c:pt idx="9">
                  <c:v>94951</c:v>
                </c:pt>
                <c:pt idx="10">
                  <c:v>187223</c:v>
                </c:pt>
                <c:pt idx="11">
                  <c:v>274557</c:v>
                </c:pt>
                <c:pt idx="12">
                  <c:v>289284</c:v>
                </c:pt>
              </c:numCache>
            </c:numRef>
          </c:val>
        </c:ser>
        <c:marker val="1"/>
        <c:axId val="48015616"/>
        <c:axId val="48050560"/>
      </c:lineChart>
      <c:catAx>
        <c:axId val="48015616"/>
        <c:scaling>
          <c:orientation val="minMax"/>
        </c:scaling>
        <c:axPos val="b"/>
        <c:tickLblPos val="nextTo"/>
        <c:crossAx val="48050560"/>
        <c:crosses val="autoZero"/>
        <c:auto val="1"/>
        <c:lblAlgn val="ctr"/>
        <c:lblOffset val="100"/>
      </c:catAx>
      <c:valAx>
        <c:axId val="48050560"/>
        <c:scaling>
          <c:orientation val="minMax"/>
        </c:scaling>
        <c:axPos val="l"/>
        <c:majorGridlines/>
        <c:title>
          <c:tx>
            <c:rich>
              <a:bodyPr rot="-5400000" vert="horz"/>
              <a:lstStyle/>
              <a:p>
                <a:pPr>
                  <a:defRPr/>
                </a:pPr>
                <a:r>
                  <a:rPr lang="en-US"/>
                  <a:t>Tons</a:t>
                </a:r>
              </a:p>
            </c:rich>
          </c:tx>
          <c:layout/>
        </c:title>
        <c:numFmt formatCode="#,##0" sourceLinked="1"/>
        <c:tickLblPos val="nextTo"/>
        <c:txPr>
          <a:bodyPr/>
          <a:lstStyle/>
          <a:p>
            <a:pPr>
              <a:defRPr sz="1400" b="1"/>
            </a:pPr>
            <a:endParaRPr lang="tr-TR"/>
          </a:p>
        </c:txPr>
        <c:crossAx val="48015616"/>
        <c:crosses val="autoZero"/>
        <c:crossBetween val="between"/>
      </c:valAx>
      <c:dTable>
        <c:showHorzBorder val="1"/>
        <c:showVertBorder val="1"/>
        <c:showOutline val="1"/>
        <c:showKeys val="1"/>
        <c:txPr>
          <a:bodyPr/>
          <a:lstStyle/>
          <a:p>
            <a:pPr rtl="0">
              <a:defRPr sz="1100" b="1"/>
            </a:pPr>
            <a:endParaRPr lang="tr-TR"/>
          </a:p>
        </c:txPr>
      </c:dTable>
    </c:plotArea>
    <c:plotVisOnly val="1"/>
  </c:chart>
  <c:txPr>
    <a:bodyPr/>
    <a:lstStyle/>
    <a:p>
      <a:pPr>
        <a:defRPr sz="1800"/>
      </a:pPr>
      <a:endParaRPr lang="tr-TR"/>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tr-TR"/>
  <c:chart>
    <c:plotArea>
      <c:layout>
        <c:manualLayout>
          <c:layoutTarget val="inner"/>
          <c:xMode val="edge"/>
          <c:yMode val="edge"/>
          <c:x val="0.13308390684184379"/>
          <c:y val="3.3974920117903352E-2"/>
          <c:w val="0.85335381697864465"/>
          <c:h val="0.79246340940957005"/>
        </c:manualLayout>
      </c:layout>
      <c:areaChart>
        <c:grouping val="standard"/>
        <c:ser>
          <c:idx val="0"/>
          <c:order val="0"/>
          <c:tx>
            <c:strRef>
              <c:f>'TOPLAM SATIŞ'!$B$186</c:f>
              <c:strCache>
                <c:ptCount val="1"/>
                <c:pt idx="0">
                  <c:v>Far East</c:v>
                </c:pt>
              </c:strCache>
            </c:strRef>
          </c:tx>
          <c:cat>
            <c:strRef>
              <c:f>'TOPLAM SATIŞ'!$D$185:$P$185</c:f>
              <c:strCach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2012P</c:v>
                </c:pt>
              </c:strCache>
            </c:strRef>
          </c:cat>
          <c:val>
            <c:numRef>
              <c:f>'TOPLAM SATIŞ'!$D$186:$P$186</c:f>
              <c:numCache>
                <c:formatCode>#,##0</c:formatCode>
                <c:ptCount val="13"/>
                <c:pt idx="0">
                  <c:v>97362</c:v>
                </c:pt>
                <c:pt idx="1">
                  <c:v>97684</c:v>
                </c:pt>
                <c:pt idx="2">
                  <c:v>105007</c:v>
                </c:pt>
                <c:pt idx="3">
                  <c:v>147050</c:v>
                </c:pt>
                <c:pt idx="4">
                  <c:v>290278</c:v>
                </c:pt>
                <c:pt idx="5">
                  <c:v>419254</c:v>
                </c:pt>
                <c:pt idx="6">
                  <c:v>548506</c:v>
                </c:pt>
                <c:pt idx="7">
                  <c:v>597372</c:v>
                </c:pt>
                <c:pt idx="8">
                  <c:v>754126</c:v>
                </c:pt>
                <c:pt idx="9">
                  <c:v>614469</c:v>
                </c:pt>
                <c:pt idx="10">
                  <c:v>974129</c:v>
                </c:pt>
                <c:pt idx="11">
                  <c:v>1191326</c:v>
                </c:pt>
                <c:pt idx="12">
                  <c:v>1428880</c:v>
                </c:pt>
              </c:numCache>
            </c:numRef>
          </c:val>
        </c:ser>
        <c:ser>
          <c:idx val="1"/>
          <c:order val="1"/>
          <c:tx>
            <c:strRef>
              <c:f>'TOPLAM SATIŞ'!$B$187</c:f>
              <c:strCache>
                <c:ptCount val="1"/>
                <c:pt idx="0">
                  <c:v>Chia </c:v>
                </c:pt>
              </c:strCache>
            </c:strRef>
          </c:tx>
          <c:cat>
            <c:strRef>
              <c:f>'TOPLAM SATIŞ'!$D$185:$P$185</c:f>
              <c:strCach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2012P</c:v>
                </c:pt>
              </c:strCache>
            </c:strRef>
          </c:cat>
          <c:val>
            <c:numRef>
              <c:f>'TOPLAM SATIŞ'!$D$187:$P$187</c:f>
              <c:numCache>
                <c:formatCode>#,##0</c:formatCode>
                <c:ptCount val="13"/>
                <c:pt idx="0">
                  <c:v>2242</c:v>
                </c:pt>
                <c:pt idx="1">
                  <c:v>15762</c:v>
                </c:pt>
                <c:pt idx="2">
                  <c:v>29018</c:v>
                </c:pt>
                <c:pt idx="3">
                  <c:v>52022</c:v>
                </c:pt>
                <c:pt idx="4">
                  <c:v>155330</c:v>
                </c:pt>
                <c:pt idx="5">
                  <c:v>257203</c:v>
                </c:pt>
                <c:pt idx="6">
                  <c:v>377946</c:v>
                </c:pt>
                <c:pt idx="7">
                  <c:v>398164</c:v>
                </c:pt>
                <c:pt idx="8">
                  <c:v>539618</c:v>
                </c:pt>
                <c:pt idx="9">
                  <c:v>454867</c:v>
                </c:pt>
                <c:pt idx="10">
                  <c:v>718608</c:v>
                </c:pt>
                <c:pt idx="11">
                  <c:v>885955</c:v>
                </c:pt>
                <c:pt idx="12">
                  <c:v>1081220</c:v>
                </c:pt>
              </c:numCache>
            </c:numRef>
          </c:val>
        </c:ser>
        <c:axId val="48064768"/>
        <c:axId val="48373760"/>
      </c:areaChart>
      <c:catAx>
        <c:axId val="48064768"/>
        <c:scaling>
          <c:orientation val="minMax"/>
        </c:scaling>
        <c:axPos val="b"/>
        <c:tickLblPos val="nextTo"/>
        <c:crossAx val="48373760"/>
        <c:crosses val="autoZero"/>
        <c:auto val="1"/>
        <c:lblAlgn val="ctr"/>
        <c:lblOffset val="100"/>
      </c:catAx>
      <c:valAx>
        <c:axId val="48373760"/>
        <c:scaling>
          <c:orientation val="minMax"/>
        </c:scaling>
        <c:axPos val="l"/>
        <c:majorGridlines/>
        <c:title>
          <c:tx>
            <c:rich>
              <a:bodyPr rot="-5400000" vert="horz"/>
              <a:lstStyle/>
              <a:p>
                <a:pPr>
                  <a:defRPr sz="1800"/>
                </a:pPr>
                <a:r>
                  <a:rPr lang="en-US" sz="1800"/>
                  <a:t>Tons</a:t>
                </a:r>
              </a:p>
            </c:rich>
          </c:tx>
          <c:layout/>
        </c:title>
        <c:numFmt formatCode="#,##0" sourceLinked="0"/>
        <c:tickLblPos val="nextTo"/>
        <c:txPr>
          <a:bodyPr/>
          <a:lstStyle/>
          <a:p>
            <a:pPr>
              <a:defRPr sz="1200" b="1"/>
            </a:pPr>
            <a:endParaRPr lang="tr-TR"/>
          </a:p>
        </c:txPr>
        <c:crossAx val="48064768"/>
        <c:crosses val="autoZero"/>
        <c:crossBetween val="midCat"/>
      </c:valAx>
      <c:dTable>
        <c:showHorzBorder val="1"/>
        <c:showVertBorder val="1"/>
        <c:showOutline val="1"/>
        <c:showKeys val="1"/>
        <c:txPr>
          <a:bodyPr/>
          <a:lstStyle/>
          <a:p>
            <a:pPr rtl="0">
              <a:defRPr sz="800" b="1"/>
            </a:pPr>
            <a:endParaRPr lang="tr-TR"/>
          </a:p>
        </c:txPr>
      </c:dTable>
    </c:plotArea>
    <c:plotVisOnly val="1"/>
  </c:chart>
  <c:spPr>
    <a:ln w="19050">
      <a:solidFill>
        <a:srgbClr val="FECFAA">
          <a:lumMod val="50000"/>
        </a:srgbClr>
      </a:solidFill>
    </a:ln>
  </c:spPr>
  <c:txPr>
    <a:bodyPr/>
    <a:lstStyle/>
    <a:p>
      <a:pPr>
        <a:defRPr sz="900"/>
      </a:pPr>
      <a:endParaRPr lang="tr-T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tr-TR"/>
  <c:chart>
    <c:view3D>
      <c:rotX val="30"/>
      <c:perspective val="30"/>
    </c:view3D>
    <c:plotArea>
      <c:layout>
        <c:manualLayout>
          <c:layoutTarget val="inner"/>
          <c:xMode val="edge"/>
          <c:yMode val="edge"/>
          <c:x val="0.16787529212314897"/>
          <c:y val="0.18419325555560417"/>
          <c:w val="0.68767946696137761"/>
          <c:h val="0.65310561995118399"/>
        </c:manualLayout>
      </c:layout>
      <c:pie3DChart>
        <c:varyColors val="1"/>
        <c:ser>
          <c:idx val="0"/>
          <c:order val="0"/>
          <c:dLbls>
            <c:dLbl>
              <c:idx val="0"/>
              <c:layout>
                <c:manualLayout>
                  <c:x val="-8.4015243991554064E-2"/>
                  <c:y val="-0.17996655199747394"/>
                </c:manualLayout>
              </c:layout>
              <c:dLblPos val="bestFit"/>
              <c:showCatName val="1"/>
              <c:showPercent val="1"/>
            </c:dLbl>
            <c:dLbl>
              <c:idx val="1"/>
              <c:layout>
                <c:manualLayout>
                  <c:x val="2.4408898638312918E-2"/>
                  <c:y val="6.7106626873409875E-2"/>
                </c:manualLayout>
              </c:layout>
              <c:dLblPos val="bestFit"/>
              <c:showCatName val="1"/>
              <c:showPercent val="1"/>
            </c:dLbl>
            <c:dLbl>
              <c:idx val="2"/>
              <c:layout>
                <c:manualLayout>
                  <c:x val="-3.7581328230385541E-2"/>
                  <c:y val="8.0084051993500827E-2"/>
                </c:manualLayout>
              </c:layout>
              <c:dLblPos val="bestFit"/>
              <c:showCatName val="1"/>
              <c:showPercent val="1"/>
            </c:dLbl>
            <c:dLbl>
              <c:idx val="3"/>
              <c:layout>
                <c:manualLayout>
                  <c:x val="-3.4822494797712038E-2"/>
                  <c:y val="1.6389826271716087E-2"/>
                </c:manualLayout>
              </c:layout>
              <c:dLblPos val="bestFit"/>
              <c:showCatName val="1"/>
              <c:showPercent val="1"/>
            </c:dLbl>
            <c:dLbl>
              <c:idx val="4"/>
              <c:layout>
                <c:manualLayout>
                  <c:x val="-5.252554088109504E-2"/>
                  <c:y val="-5.3192413448319154E-2"/>
                </c:manualLayout>
              </c:layout>
              <c:dLblPos val="bestFit"/>
              <c:showCatName val="1"/>
              <c:showPercent val="1"/>
            </c:dLbl>
            <c:dLbl>
              <c:idx val="5"/>
              <c:layout>
                <c:manualLayout>
                  <c:x val="5.6036498262575932E-3"/>
                  <c:y val="-0.12443117024165136"/>
                </c:manualLayout>
              </c:layout>
              <c:dLblPos val="bestFit"/>
              <c:showCatName val="1"/>
              <c:showPercent val="1"/>
            </c:dLbl>
            <c:dLbl>
              <c:idx val="6"/>
              <c:layout>
                <c:manualLayout>
                  <c:x val="4.1818190805245598E-2"/>
                  <c:y val="-7.9037016924608933E-2"/>
                </c:manualLayout>
              </c:layout>
              <c:dLblPos val="bestFit"/>
              <c:showCatName val="1"/>
              <c:showPercent val="1"/>
            </c:dLbl>
            <c:showCatName val="1"/>
            <c:showPercent val="1"/>
            <c:showLeaderLines val="1"/>
          </c:dLbls>
          <c:cat>
            <c:strRef>
              <c:f>boron!$B$3:$B$9</c:f>
              <c:strCache>
                <c:ptCount val="7"/>
                <c:pt idx="0">
                  <c:v>Fiberglass</c:v>
                </c:pt>
                <c:pt idx="1">
                  <c:v>Borosilicate glass</c:v>
                </c:pt>
                <c:pt idx="2">
                  <c:v>Ceramics</c:v>
                </c:pt>
                <c:pt idx="3">
                  <c:v>Agriculture</c:v>
                </c:pt>
                <c:pt idx="4">
                  <c:v>Detergents</c:v>
                </c:pt>
                <c:pt idx="5">
                  <c:v>Ferro-boron</c:v>
                </c:pt>
                <c:pt idx="6">
                  <c:v>Others</c:v>
                </c:pt>
              </c:strCache>
            </c:strRef>
          </c:cat>
          <c:val>
            <c:numRef>
              <c:f>boron!$C$3:$C$9</c:f>
              <c:numCache>
                <c:formatCode>General</c:formatCode>
                <c:ptCount val="7"/>
                <c:pt idx="0">
                  <c:v>46</c:v>
                </c:pt>
                <c:pt idx="1">
                  <c:v>10</c:v>
                </c:pt>
                <c:pt idx="2">
                  <c:v>15</c:v>
                </c:pt>
                <c:pt idx="3">
                  <c:v>11</c:v>
                </c:pt>
                <c:pt idx="4">
                  <c:v>6</c:v>
                </c:pt>
                <c:pt idx="5">
                  <c:v>2</c:v>
                </c:pt>
                <c:pt idx="6">
                  <c:v>10</c:v>
                </c:pt>
              </c:numCache>
            </c:numRef>
          </c:val>
        </c:ser>
        <c:dLbls>
          <c:showVal val="1"/>
        </c:dLbls>
      </c:pie3DChart>
      <c:spPr>
        <a:noFill/>
        <a:ln w="25400">
          <a:noFill/>
        </a:ln>
      </c:spPr>
    </c:plotArea>
    <c:plotVisOnly val="1"/>
    <c:dispBlanksAs val="zero"/>
  </c:chart>
  <c:spPr>
    <a:ln w="19050">
      <a:solidFill>
        <a:schemeClr val="accent1"/>
      </a:solidFill>
    </a:ln>
  </c:spPr>
  <c:txPr>
    <a:bodyPr/>
    <a:lstStyle/>
    <a:p>
      <a:pPr>
        <a:defRPr sz="1200" b="0" i="0" u="none" strike="noStrike" baseline="0">
          <a:solidFill>
            <a:srgbClr val="000000"/>
          </a:solidFill>
          <a:latin typeface="Calibri"/>
          <a:ea typeface="Calibri"/>
          <a:cs typeface="Calibri"/>
        </a:defRPr>
      </a:pPr>
      <a:endParaRPr lang="tr-TR"/>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tr-TR"/>
  <c:chart>
    <c:plotArea>
      <c:layout>
        <c:manualLayout>
          <c:layoutTarget val="inner"/>
          <c:xMode val="edge"/>
          <c:yMode val="edge"/>
          <c:x val="0.18089854715977341"/>
          <c:y val="0.11984943159544208"/>
          <c:w val="0.66959135432884664"/>
          <c:h val="0.79050283861618054"/>
        </c:manualLayout>
      </c:layout>
      <c:doughnutChart>
        <c:varyColors val="1"/>
        <c:ser>
          <c:idx val="0"/>
          <c:order val="0"/>
          <c:dPt>
            <c:idx val="0"/>
            <c:spPr>
              <a:solidFill>
                <a:schemeClr val="accent5"/>
              </a:solidFill>
            </c:spPr>
          </c:dPt>
          <c:dPt>
            <c:idx val="2"/>
            <c:spPr>
              <a:solidFill>
                <a:schemeClr val="accent1"/>
              </a:solidFill>
            </c:spPr>
          </c:dPt>
          <c:dPt>
            <c:idx val="3"/>
            <c:spPr>
              <a:solidFill>
                <a:schemeClr val="bg2">
                  <a:lumMod val="20000"/>
                  <a:lumOff val="80000"/>
                </a:schemeClr>
              </a:solidFill>
            </c:spPr>
          </c:dPt>
          <c:dPt>
            <c:idx val="4"/>
            <c:spPr>
              <a:solidFill>
                <a:srgbClr val="3D590F"/>
              </a:solidFill>
            </c:spPr>
          </c:dPt>
          <c:dLbls>
            <c:dLbl>
              <c:idx val="0"/>
              <c:layout>
                <c:manualLayout>
                  <c:x val="0.15022147125113094"/>
                  <c:y val="-0.20228662317947443"/>
                </c:manualLayout>
              </c:layout>
              <c:showCatName val="1"/>
              <c:showPercent val="1"/>
            </c:dLbl>
            <c:dLbl>
              <c:idx val="1"/>
              <c:layout>
                <c:manualLayout>
                  <c:x val="-0.16347364193959238"/>
                  <c:y val="6.0542049467506229E-2"/>
                </c:manualLayout>
              </c:layout>
              <c:showCatName val="1"/>
              <c:showPercent val="1"/>
            </c:dLbl>
            <c:dLbl>
              <c:idx val="2"/>
              <c:layout>
                <c:manualLayout>
                  <c:x val="-0.17335882727852117"/>
                  <c:y val="-9.9255583126551028E-2"/>
                </c:manualLayout>
              </c:layout>
              <c:showCatName val="1"/>
              <c:showPercent val="1"/>
            </c:dLbl>
            <c:dLbl>
              <c:idx val="3"/>
              <c:layout>
                <c:manualLayout>
                  <c:x val="-8.1580624601657173E-2"/>
                  <c:y val="-0.14226633581472345"/>
                </c:manualLayout>
              </c:layout>
              <c:showCatName val="1"/>
              <c:showPercent val="1"/>
            </c:dLbl>
            <c:dLbl>
              <c:idx val="4"/>
              <c:layout>
                <c:manualLayout>
                  <c:x val="4.3339706819630439E-2"/>
                  <c:y val="-0.15219189412737844"/>
                </c:manualLayout>
              </c:layout>
              <c:showCatName val="1"/>
              <c:showPercent val="1"/>
            </c:dLbl>
            <c:numFmt formatCode="0.0%" sourceLinked="0"/>
            <c:txPr>
              <a:bodyPr/>
              <a:lstStyle/>
              <a:p>
                <a:pPr>
                  <a:defRPr sz="1100"/>
                </a:pPr>
                <a:endParaRPr lang="tr-TR"/>
              </a:p>
            </c:txPr>
            <c:showCatName val="1"/>
            <c:showPercent val="1"/>
            <c:showLeaderLines val="1"/>
          </c:dLbls>
          <c:cat>
            <c:strRef>
              <c:f>export!$B$50:$B$54</c:f>
              <c:strCache>
                <c:ptCount val="5"/>
                <c:pt idx="0">
                  <c:v>Asia </c:v>
                </c:pt>
                <c:pt idx="1">
                  <c:v>America</c:v>
                </c:pt>
                <c:pt idx="2">
                  <c:v>Middle East</c:v>
                </c:pt>
                <c:pt idx="3">
                  <c:v>Europe</c:v>
                </c:pt>
                <c:pt idx="4">
                  <c:v>Africa</c:v>
                </c:pt>
              </c:strCache>
            </c:strRef>
          </c:cat>
          <c:val>
            <c:numRef>
              <c:f>export!$C$50:$C$54</c:f>
              <c:numCache>
                <c:formatCode>General</c:formatCode>
                <c:ptCount val="5"/>
                <c:pt idx="0">
                  <c:v>59.3</c:v>
                </c:pt>
                <c:pt idx="1">
                  <c:v>13.7</c:v>
                </c:pt>
                <c:pt idx="2">
                  <c:v>1.5</c:v>
                </c:pt>
                <c:pt idx="3">
                  <c:v>25.3</c:v>
                </c:pt>
                <c:pt idx="4">
                  <c:v>0.2</c:v>
                </c:pt>
              </c:numCache>
            </c:numRef>
          </c:val>
        </c:ser>
        <c:dLbls>
          <c:showVal val="1"/>
        </c:dLbls>
        <c:firstSliceAng val="0"/>
        <c:holeSize val="50"/>
      </c:doughnutChart>
    </c:plotArea>
    <c:plotVisOnly val="1"/>
  </c:chart>
  <c:spPr>
    <a:ln w="19050">
      <a:solidFill>
        <a:srgbClr val="FEA501"/>
      </a:solid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tr-TR"/>
  <c:chart>
    <c:plotArea>
      <c:layout>
        <c:manualLayout>
          <c:layoutTarget val="inner"/>
          <c:xMode val="edge"/>
          <c:yMode val="edge"/>
          <c:x val="0.18826959178281219"/>
          <c:y val="9.9794493010680357E-2"/>
          <c:w val="0.68116683853586979"/>
          <c:h val="0.8004110139786399"/>
        </c:manualLayout>
      </c:layout>
      <c:doughnutChart>
        <c:varyColors val="1"/>
        <c:ser>
          <c:idx val="0"/>
          <c:order val="0"/>
          <c:dLbls>
            <c:dLbl>
              <c:idx val="0"/>
              <c:layout>
                <c:manualLayout>
                  <c:x val="0.12831552504848812"/>
                  <c:y val="-0.40380761897541273"/>
                </c:manualLayout>
              </c:layout>
              <c:showCatName val="1"/>
              <c:showPercent val="1"/>
            </c:dLbl>
            <c:dLbl>
              <c:idx val="1"/>
              <c:layout>
                <c:manualLayout>
                  <c:x val="-0.13686377440218939"/>
                  <c:y val="0.1086327885360312"/>
                </c:manualLayout>
              </c:layout>
              <c:showCatName val="1"/>
              <c:showPercent val="1"/>
            </c:dLbl>
            <c:dLbl>
              <c:idx val="2"/>
              <c:layout>
                <c:manualLayout>
                  <c:x val="-0.17906817130031946"/>
                  <c:y val="3.0840998243927057E-2"/>
                </c:manualLayout>
              </c:layout>
              <c:showCatName val="1"/>
              <c:showPercent val="1"/>
            </c:dLbl>
            <c:dLbl>
              <c:idx val="3"/>
              <c:layout>
                <c:manualLayout>
                  <c:x val="-0.12777777777777768"/>
                  <c:y val="-0.1064814814814817"/>
                </c:manualLayout>
              </c:layout>
              <c:showCatName val="1"/>
              <c:showPercent val="1"/>
            </c:dLbl>
            <c:dLbl>
              <c:idx val="4"/>
              <c:layout>
                <c:manualLayout>
                  <c:x val="-9.7222222222222224E-2"/>
                  <c:y val="-0.12037037037037036"/>
                </c:manualLayout>
              </c:layout>
              <c:showCatName val="1"/>
              <c:showPercent val="1"/>
            </c:dLbl>
            <c:numFmt formatCode="0.0%" sourceLinked="0"/>
            <c:showCatName val="1"/>
            <c:showPercent val="1"/>
            <c:showLeaderLines val="1"/>
          </c:dLbls>
          <c:cat>
            <c:strRef>
              <c:f>export!$B$66:$B$70</c:f>
              <c:strCache>
                <c:ptCount val="5"/>
                <c:pt idx="0">
                  <c:v>Glass</c:v>
                </c:pt>
                <c:pt idx="1">
                  <c:v>Ceramic</c:v>
                </c:pt>
                <c:pt idx="2">
                  <c:v>Detergent</c:v>
                </c:pt>
                <c:pt idx="3">
                  <c:v>Agriculture</c:v>
                </c:pt>
                <c:pt idx="4">
                  <c:v>Other</c:v>
                </c:pt>
              </c:strCache>
            </c:strRef>
          </c:cat>
          <c:val>
            <c:numRef>
              <c:f>export!$C$66:$C$70</c:f>
              <c:numCache>
                <c:formatCode>General</c:formatCode>
                <c:ptCount val="5"/>
                <c:pt idx="0">
                  <c:v>64.5</c:v>
                </c:pt>
                <c:pt idx="1">
                  <c:v>9.7000000000000011</c:v>
                </c:pt>
                <c:pt idx="2">
                  <c:v>1.8</c:v>
                </c:pt>
                <c:pt idx="3">
                  <c:v>3.3</c:v>
                </c:pt>
                <c:pt idx="4">
                  <c:v>20.7</c:v>
                </c:pt>
              </c:numCache>
            </c:numRef>
          </c:val>
        </c:ser>
        <c:dLbls>
          <c:showVal val="1"/>
        </c:dLbls>
        <c:firstSliceAng val="0"/>
        <c:holeSize val="50"/>
      </c:doughnutChart>
    </c:plotArea>
    <c:plotVisOnly val="1"/>
  </c:chart>
  <c:spPr>
    <a:ln w="19050">
      <a:solidFill>
        <a:srgbClr val="C00000"/>
      </a:solid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tr-TR"/>
  <c:style val="26"/>
  <c:clrMapOvr bg1="lt1" tx1="dk1" bg2="lt2" tx2="dk2" accent1="accent1" accent2="accent2" accent3="accent3" accent4="accent4" accent5="accent5" accent6="accent6" hlink="hlink" folHlink="folHlink"/>
  <c:chart>
    <c:autoTitleDeleted val="1"/>
    <c:plotArea>
      <c:layout/>
      <c:pieChart>
        <c:varyColors val="1"/>
        <c:ser>
          <c:idx val="0"/>
          <c:order val="0"/>
          <c:explosion val="5"/>
          <c:dPt>
            <c:idx val="2"/>
            <c:spPr>
              <a:solidFill>
                <a:schemeClr val="accent3">
                  <a:lumMod val="75000"/>
                </a:schemeClr>
              </a:solidFill>
            </c:spPr>
          </c:dPt>
          <c:dLbls>
            <c:dLbl>
              <c:idx val="0"/>
              <c:layout>
                <c:manualLayout>
                  <c:x val="-0.2140935774932049"/>
                  <c:y val="-1.3917378599629725E-2"/>
                </c:manualLayout>
              </c:layout>
              <c:tx>
                <c:rich>
                  <a:bodyPr/>
                  <a:lstStyle/>
                  <a:p>
                    <a:pPr>
                      <a:defRPr b="1">
                        <a:solidFill>
                          <a:schemeClr val="bg1"/>
                        </a:solidFill>
                      </a:defRPr>
                    </a:pPr>
                    <a:r>
                      <a:rPr lang="en-US" b="1" dirty="0" smtClean="0">
                        <a:solidFill>
                          <a:schemeClr val="bg1"/>
                        </a:solidFill>
                      </a:rPr>
                      <a:t>E</a:t>
                    </a:r>
                    <a:r>
                      <a:rPr lang="tr-TR" b="1" dirty="0" smtClean="0">
                        <a:solidFill>
                          <a:schemeClr val="bg1"/>
                        </a:solidFill>
                      </a:rPr>
                      <a:t>Tİ</a:t>
                    </a:r>
                    <a:r>
                      <a:rPr lang="en-US" b="1" dirty="0" smtClean="0">
                        <a:solidFill>
                          <a:schemeClr val="bg1"/>
                        </a:solidFill>
                      </a:rPr>
                      <a:t> </a:t>
                    </a:r>
                    <a:r>
                      <a:rPr lang="tr-TR" b="1" dirty="0" smtClean="0">
                        <a:solidFill>
                          <a:schemeClr val="bg1"/>
                        </a:solidFill>
                      </a:rPr>
                      <a:t>MINE</a:t>
                    </a:r>
                    <a:r>
                      <a:rPr lang="en-US" b="1" dirty="0" smtClean="0">
                        <a:solidFill>
                          <a:schemeClr val="bg1"/>
                        </a:solidFill>
                      </a:rPr>
                      <a:t>; 47%</a:t>
                    </a:r>
                    <a:endParaRPr lang="en-US" b="1" dirty="0">
                      <a:solidFill>
                        <a:schemeClr val="bg1"/>
                      </a:solidFill>
                    </a:endParaRPr>
                  </a:p>
                </c:rich>
              </c:tx>
              <c:numFmt formatCode="0%" sourceLinked="0"/>
              <c:spPr/>
              <c:showCatName val="1"/>
              <c:showPercent val="1"/>
            </c:dLbl>
            <c:numFmt formatCode="0%" sourceLinked="0"/>
            <c:txPr>
              <a:bodyPr/>
              <a:lstStyle/>
              <a:p>
                <a:pPr>
                  <a:defRPr>
                    <a:solidFill>
                      <a:schemeClr val="tx1"/>
                    </a:solidFill>
                  </a:defRPr>
                </a:pPr>
                <a:endParaRPr lang="tr-TR"/>
              </a:p>
            </c:txPr>
            <c:showCatName val="1"/>
            <c:showPercent val="1"/>
            <c:showLeaderLines val="1"/>
          </c:dLbls>
          <c:cat>
            <c:strRef>
              <c:f>bor!$H$21:$H$23</c:f>
              <c:strCache>
                <c:ptCount val="3"/>
                <c:pt idx="0">
                  <c:v>Eti Maden</c:v>
                </c:pt>
                <c:pt idx="1">
                  <c:v>Rio Tinto </c:v>
                </c:pt>
                <c:pt idx="2">
                  <c:v>Others</c:v>
                </c:pt>
              </c:strCache>
            </c:strRef>
          </c:cat>
          <c:val>
            <c:numRef>
              <c:f>bor!$I$21:$I$23</c:f>
              <c:numCache>
                <c:formatCode>0.00%</c:formatCode>
                <c:ptCount val="3"/>
                <c:pt idx="0">
                  <c:v>0.47000000000000008</c:v>
                </c:pt>
                <c:pt idx="1">
                  <c:v>0.24000000000000021</c:v>
                </c:pt>
                <c:pt idx="2">
                  <c:v>0.29000000000000031</c:v>
                </c:pt>
              </c:numCache>
            </c:numRef>
          </c:val>
        </c:ser>
        <c:dLbls>
          <c:showVal val="1"/>
        </c:dLbls>
        <c:firstSliceAng val="0"/>
      </c:pieChart>
    </c:plotArea>
    <c:plotVisOnly val="1"/>
    <c:dispBlanksAs val="zero"/>
  </c:chart>
  <c:spPr>
    <a:ln>
      <a:solidFill>
        <a:srgbClr val="000000"/>
      </a:solidFill>
    </a:ln>
  </c:spPr>
  <c:txPr>
    <a:bodyPr/>
    <a:lstStyle/>
    <a:p>
      <a:pPr>
        <a:defRPr sz="1800"/>
      </a:pPr>
      <a:endParaRPr lang="tr-TR"/>
    </a:p>
  </c:txPr>
  <c:externalData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tr-TR"/>
  <c:style val="32"/>
  <c:chart>
    <c:autoTitleDeleted val="1"/>
    <c:plotArea>
      <c:layout>
        <c:manualLayout>
          <c:layoutTarget val="inner"/>
          <c:xMode val="edge"/>
          <c:yMode val="edge"/>
          <c:x val="0.12583528604329275"/>
          <c:y val="3.7634361203889827E-2"/>
          <c:w val="0.84502446982055468"/>
          <c:h val="0.86827956989247312"/>
        </c:manualLayout>
      </c:layout>
      <c:barChart>
        <c:barDir val="col"/>
        <c:grouping val="clustered"/>
        <c:ser>
          <c:idx val="0"/>
          <c:order val="0"/>
          <c:tx>
            <c:strRef>
              <c:f>'[ETİ VERİLERİ GENEL 03.05.2012.xlsx]employees'!$B$6</c:f>
              <c:strCache>
                <c:ptCount val="1"/>
                <c:pt idx="0">
                  <c:v>Total Employees</c:v>
                </c:pt>
              </c:strCache>
            </c:strRef>
          </c:tx>
          <c:dLbls>
            <c:txPr>
              <a:bodyPr/>
              <a:lstStyle/>
              <a:p>
                <a:pPr>
                  <a:defRPr sz="1400"/>
                </a:pPr>
                <a:endParaRPr lang="tr-TR"/>
              </a:p>
            </c:txPr>
            <c:dLblPos val="outEnd"/>
            <c:showVal val="1"/>
          </c:dLbls>
          <c:cat>
            <c:numRef>
              <c:f>'[ETİ VERİLERİ GENEL 03.05.2012.xlsx]employees'!$C$3:$O$3</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'[ETİ VERİLERİ GENEL 03.05.2012.xlsx]employees'!$C$6:$O$6</c:f>
              <c:numCache>
                <c:formatCode>#,##0</c:formatCode>
                <c:ptCount val="13"/>
                <c:pt idx="0">
                  <c:v>5020</c:v>
                </c:pt>
                <c:pt idx="1">
                  <c:v>4952</c:v>
                </c:pt>
                <c:pt idx="2">
                  <c:v>4743</c:v>
                </c:pt>
                <c:pt idx="3">
                  <c:v>4544</c:v>
                </c:pt>
                <c:pt idx="4">
                  <c:v>4361</c:v>
                </c:pt>
                <c:pt idx="5">
                  <c:v>4047</c:v>
                </c:pt>
                <c:pt idx="6">
                  <c:v>3850</c:v>
                </c:pt>
                <c:pt idx="7">
                  <c:v>3705</c:v>
                </c:pt>
                <c:pt idx="8">
                  <c:v>3414</c:v>
                </c:pt>
                <c:pt idx="9">
                  <c:v>3431</c:v>
                </c:pt>
                <c:pt idx="10">
                  <c:v>3730</c:v>
                </c:pt>
                <c:pt idx="11">
                  <c:v>3827</c:v>
                </c:pt>
                <c:pt idx="12">
                  <c:v>3815</c:v>
                </c:pt>
              </c:numCache>
            </c:numRef>
          </c:val>
        </c:ser>
        <c:dLbls>
          <c:showVal val="1"/>
        </c:dLbls>
        <c:axId val="49286528"/>
        <c:axId val="49308800"/>
      </c:barChart>
      <c:catAx>
        <c:axId val="49286528"/>
        <c:scaling>
          <c:orientation val="minMax"/>
        </c:scaling>
        <c:axPos val="b"/>
        <c:numFmt formatCode="General" sourceLinked="1"/>
        <c:tickLblPos val="nextTo"/>
        <c:txPr>
          <a:bodyPr rot="0" vert="horz"/>
          <a:lstStyle/>
          <a:p>
            <a:pPr>
              <a:defRPr sz="1400"/>
            </a:pPr>
            <a:endParaRPr lang="tr-TR"/>
          </a:p>
        </c:txPr>
        <c:crossAx val="49308800"/>
        <c:crosses val="autoZero"/>
        <c:auto val="1"/>
        <c:lblAlgn val="ctr"/>
        <c:lblOffset val="100"/>
      </c:catAx>
      <c:valAx>
        <c:axId val="49308800"/>
        <c:scaling>
          <c:orientation val="minMax"/>
          <c:max val="6000"/>
          <c:min val="0"/>
        </c:scaling>
        <c:axPos val="l"/>
        <c:title>
          <c:tx>
            <c:rich>
              <a:bodyPr/>
              <a:lstStyle/>
              <a:p>
                <a:pPr>
                  <a:defRPr/>
                </a:pPr>
                <a:r>
                  <a:rPr lang="tr-TR"/>
                  <a:t>Number of Employees</a:t>
                </a:r>
              </a:p>
            </c:rich>
          </c:tx>
          <c:layout>
            <c:manualLayout>
              <c:xMode val="edge"/>
              <c:yMode val="edge"/>
              <c:x val="8.3939008444513345E-3"/>
              <c:y val="0.27969548432165742"/>
            </c:manualLayout>
          </c:layout>
        </c:title>
        <c:numFmt formatCode="#,##0" sourceLinked="1"/>
        <c:tickLblPos val="nextTo"/>
        <c:txPr>
          <a:bodyPr rot="0" vert="horz"/>
          <a:lstStyle/>
          <a:p>
            <a:pPr>
              <a:defRPr sz="1400"/>
            </a:pPr>
            <a:endParaRPr lang="tr-TR"/>
          </a:p>
        </c:txPr>
        <c:crossAx val="49286528"/>
        <c:crosses val="autoZero"/>
        <c:crossBetween val="between"/>
        <c:majorUnit val="1000"/>
      </c:valAx>
    </c:plotArea>
    <c:plotVisOnly val="1"/>
    <c:dispBlanksAs val="gap"/>
  </c:chart>
  <c:txPr>
    <a:bodyPr/>
    <a:lstStyle/>
    <a:p>
      <a:pPr>
        <a:defRPr sz="1800"/>
      </a:pPr>
      <a:endParaRPr lang="tr-TR"/>
    </a:p>
  </c:txPr>
  <c:externalData r:id="rId1"/>
</c:chartSpace>
</file>

<file path=ppt/diagrams/_rels/data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png"/><Relationship Id="rId4" Type="http://schemas.openxmlformats.org/officeDocument/2006/relationships/image" Target="../media/image10.jpeg"/></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 Id="rId4"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1.jpeg"/><Relationship Id="rId1" Type="http://schemas.openxmlformats.org/officeDocument/2006/relationships/image" Target="../media/image71.jpeg"/><Relationship Id="rId5" Type="http://schemas.openxmlformats.org/officeDocument/2006/relationships/image" Target="../media/image111.png"/><Relationship Id="rId4" Type="http://schemas.openxmlformats.org/officeDocument/2006/relationships/image" Target="../media/image10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11.jpeg"/><Relationship Id="rId1" Type="http://schemas.openxmlformats.org/officeDocument/2006/relationships/image" Target="../media/image201.png"/><Relationship Id="rId4" Type="http://schemas.openxmlformats.org/officeDocument/2006/relationships/image" Target="../media/image23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D3ED3D-642A-4AAE-A68F-17C45FDFB2CE}" type="doc">
      <dgm:prSet loTypeId="urn:microsoft.com/office/officeart/2005/8/layout/hProcess6" loCatId="process" qsTypeId="urn:microsoft.com/office/officeart/2005/8/quickstyle/simple5" qsCatId="simple" csTypeId="urn:microsoft.com/office/officeart/2005/8/colors/accent2_2" csCatId="accent2" phldr="1"/>
      <dgm:spPr/>
      <dgm:t>
        <a:bodyPr/>
        <a:lstStyle/>
        <a:p>
          <a:endParaRPr lang="tr-TR"/>
        </a:p>
      </dgm:t>
    </dgm:pt>
    <dgm:pt modelId="{05F761B8-E15D-49AB-94A9-085AB519C97D}">
      <dgm:prSet phldrT="[Metin]" custT="1"/>
      <dgm:spPr/>
      <dgm:t>
        <a:bodyPr/>
        <a:lstStyle/>
        <a:p>
          <a:r>
            <a:rPr lang="tr-TR" sz="1600" b="1" dirty="0" smtClean="0"/>
            <a:t>2000</a:t>
          </a:r>
          <a:endParaRPr lang="tr-TR" sz="1600" b="1" dirty="0"/>
        </a:p>
      </dgm:t>
    </dgm:pt>
    <dgm:pt modelId="{EB32C465-B1FC-4DA6-937E-0E541B92FF3E}" type="parTrans" cxnId="{D1488373-D0E6-4821-AEB7-7F608A9C6B95}">
      <dgm:prSet/>
      <dgm:spPr/>
      <dgm:t>
        <a:bodyPr/>
        <a:lstStyle/>
        <a:p>
          <a:endParaRPr lang="tr-TR" sz="1800" b="1"/>
        </a:p>
      </dgm:t>
    </dgm:pt>
    <dgm:pt modelId="{CAA8F99B-5BCC-498F-BC92-2A4244436392}" type="sibTrans" cxnId="{D1488373-D0E6-4821-AEB7-7F608A9C6B95}">
      <dgm:prSet/>
      <dgm:spPr/>
      <dgm:t>
        <a:bodyPr/>
        <a:lstStyle/>
        <a:p>
          <a:endParaRPr lang="tr-TR" sz="1800" b="1"/>
        </a:p>
      </dgm:t>
    </dgm:pt>
    <dgm:pt modelId="{41ECEBFC-BDC9-4D89-B1E6-46338BF32307}">
      <dgm:prSet phldrT="[Metin]" custT="1"/>
      <dgm:spPr/>
      <dgm:t>
        <a:bodyPr/>
        <a:lstStyle/>
        <a:p>
          <a:r>
            <a:rPr lang="tr-TR" sz="1600" b="1" dirty="0" smtClean="0"/>
            <a:t>29 %</a:t>
          </a:r>
          <a:endParaRPr lang="tr-TR" sz="1600" b="1" dirty="0"/>
        </a:p>
      </dgm:t>
    </dgm:pt>
    <dgm:pt modelId="{9106D797-B753-4C8B-BEC8-0F17ADA9FDB4}" type="parTrans" cxnId="{86631B72-B522-4A14-B9A2-CB2DAFE8047C}">
      <dgm:prSet/>
      <dgm:spPr/>
      <dgm:t>
        <a:bodyPr/>
        <a:lstStyle/>
        <a:p>
          <a:endParaRPr lang="tr-TR" sz="1800" b="1"/>
        </a:p>
      </dgm:t>
    </dgm:pt>
    <dgm:pt modelId="{6E6D0E43-C0D3-46F2-9DA9-C11E44E2980D}" type="sibTrans" cxnId="{86631B72-B522-4A14-B9A2-CB2DAFE8047C}">
      <dgm:prSet/>
      <dgm:spPr/>
      <dgm:t>
        <a:bodyPr/>
        <a:lstStyle/>
        <a:p>
          <a:endParaRPr lang="tr-TR" sz="1800" b="1"/>
        </a:p>
      </dgm:t>
    </dgm:pt>
    <dgm:pt modelId="{86AC5DDD-A857-4022-A474-57F335DC5868}">
      <dgm:prSet phldrT="[Metin]" custT="1"/>
      <dgm:spPr/>
      <dgm:t>
        <a:bodyPr/>
        <a:lstStyle/>
        <a:p>
          <a:r>
            <a:rPr lang="tr-TR" sz="1600" b="1" dirty="0" smtClean="0"/>
            <a:t>2002</a:t>
          </a:r>
          <a:endParaRPr lang="tr-TR" sz="1600" b="1" dirty="0"/>
        </a:p>
      </dgm:t>
    </dgm:pt>
    <dgm:pt modelId="{95F62962-EF96-42DE-A690-22BA00F3E1FA}" type="parTrans" cxnId="{5078F5BE-42DC-497E-9A55-F14DD88F6AB4}">
      <dgm:prSet/>
      <dgm:spPr/>
      <dgm:t>
        <a:bodyPr/>
        <a:lstStyle/>
        <a:p>
          <a:endParaRPr lang="tr-TR" sz="1800" b="1"/>
        </a:p>
      </dgm:t>
    </dgm:pt>
    <dgm:pt modelId="{D384EA1D-61EF-4872-8173-7AAF4503A7BE}" type="sibTrans" cxnId="{5078F5BE-42DC-497E-9A55-F14DD88F6AB4}">
      <dgm:prSet/>
      <dgm:spPr/>
      <dgm:t>
        <a:bodyPr/>
        <a:lstStyle/>
        <a:p>
          <a:endParaRPr lang="tr-TR" sz="1800" b="1"/>
        </a:p>
      </dgm:t>
    </dgm:pt>
    <dgm:pt modelId="{DD5438D0-46C4-4CA0-AC09-713ABF2EC9A5}">
      <dgm:prSet phldrT="[Metin]" custT="1"/>
      <dgm:spPr/>
      <dgm:t>
        <a:bodyPr/>
        <a:lstStyle/>
        <a:p>
          <a:r>
            <a:rPr lang="tr-TR" sz="1600" b="1" dirty="0" smtClean="0"/>
            <a:t>29 %</a:t>
          </a:r>
          <a:endParaRPr lang="tr-TR" sz="1600" b="1" dirty="0"/>
        </a:p>
      </dgm:t>
    </dgm:pt>
    <dgm:pt modelId="{05ED620F-7FCD-4AE3-AFE7-96B9B5536FAF}" type="parTrans" cxnId="{C8673E6F-C75E-431A-BBA5-5D9617A56673}">
      <dgm:prSet/>
      <dgm:spPr/>
      <dgm:t>
        <a:bodyPr/>
        <a:lstStyle/>
        <a:p>
          <a:endParaRPr lang="tr-TR" sz="1800" b="1"/>
        </a:p>
      </dgm:t>
    </dgm:pt>
    <dgm:pt modelId="{06CBF621-6012-4D8F-9A59-16E8567AA3AC}" type="sibTrans" cxnId="{C8673E6F-C75E-431A-BBA5-5D9617A56673}">
      <dgm:prSet/>
      <dgm:spPr/>
      <dgm:t>
        <a:bodyPr/>
        <a:lstStyle/>
        <a:p>
          <a:endParaRPr lang="tr-TR" sz="1800" b="1"/>
        </a:p>
      </dgm:t>
    </dgm:pt>
    <dgm:pt modelId="{ACCF3632-25CB-4C6A-B1B0-1D9302A1A4CE}">
      <dgm:prSet phldrT="[Metin]" custT="1"/>
      <dgm:spPr/>
      <dgm:t>
        <a:bodyPr/>
        <a:lstStyle/>
        <a:p>
          <a:r>
            <a:rPr lang="tr-TR" sz="1600" b="1" dirty="0" smtClean="0"/>
            <a:t>2005</a:t>
          </a:r>
          <a:endParaRPr lang="tr-TR" sz="1600" b="1" dirty="0"/>
        </a:p>
      </dgm:t>
    </dgm:pt>
    <dgm:pt modelId="{CEABEB83-1F94-4F64-9B70-DC73481626B8}" type="parTrans" cxnId="{CF278F89-7470-465A-82FB-8289C67F42C7}">
      <dgm:prSet/>
      <dgm:spPr/>
      <dgm:t>
        <a:bodyPr/>
        <a:lstStyle/>
        <a:p>
          <a:endParaRPr lang="tr-TR" sz="1800" b="1"/>
        </a:p>
      </dgm:t>
    </dgm:pt>
    <dgm:pt modelId="{E37BCABA-D264-46DD-A5D4-CF3A2BF5AB11}" type="sibTrans" cxnId="{CF278F89-7470-465A-82FB-8289C67F42C7}">
      <dgm:prSet/>
      <dgm:spPr/>
      <dgm:t>
        <a:bodyPr/>
        <a:lstStyle/>
        <a:p>
          <a:endParaRPr lang="tr-TR" sz="1800" b="1"/>
        </a:p>
      </dgm:t>
    </dgm:pt>
    <dgm:pt modelId="{EF67D469-D76E-4828-B3B6-BE0B2246FE2C}">
      <dgm:prSet phldrT="[Metin]" custT="1"/>
      <dgm:spPr/>
      <dgm:t>
        <a:bodyPr/>
        <a:lstStyle/>
        <a:p>
          <a:r>
            <a:rPr lang="tr-TR" sz="1600" b="1" dirty="0" smtClean="0"/>
            <a:t>36 % </a:t>
          </a:r>
          <a:r>
            <a:rPr lang="tr-TR" sz="1200" b="1" dirty="0" err="1" smtClean="0"/>
            <a:t>World</a:t>
          </a:r>
          <a:r>
            <a:rPr lang="tr-TR" sz="1200" b="1" dirty="0" smtClean="0"/>
            <a:t> </a:t>
          </a:r>
          <a:r>
            <a:rPr lang="tr-TR" sz="1200" b="1" dirty="0" err="1" smtClean="0"/>
            <a:t>Boron</a:t>
          </a:r>
          <a:r>
            <a:rPr lang="tr-TR" sz="1200" b="1" dirty="0" smtClean="0"/>
            <a:t> </a:t>
          </a:r>
          <a:r>
            <a:rPr lang="tr-TR" sz="1200" b="1" dirty="0" err="1" smtClean="0"/>
            <a:t>Leader</a:t>
          </a:r>
          <a:endParaRPr lang="tr-TR" sz="1200" b="1" dirty="0"/>
        </a:p>
      </dgm:t>
    </dgm:pt>
    <dgm:pt modelId="{B59FD821-85F9-4490-84C4-2638228A05C4}" type="parTrans" cxnId="{D25E5D62-B675-4330-9828-B86F5521F556}">
      <dgm:prSet/>
      <dgm:spPr/>
      <dgm:t>
        <a:bodyPr/>
        <a:lstStyle/>
        <a:p>
          <a:endParaRPr lang="tr-TR" sz="1800" b="1"/>
        </a:p>
      </dgm:t>
    </dgm:pt>
    <dgm:pt modelId="{D2C35EC2-7CB2-4786-89E1-70506B194F47}" type="sibTrans" cxnId="{D25E5D62-B675-4330-9828-B86F5521F556}">
      <dgm:prSet/>
      <dgm:spPr/>
      <dgm:t>
        <a:bodyPr/>
        <a:lstStyle/>
        <a:p>
          <a:endParaRPr lang="tr-TR" sz="1800" b="1"/>
        </a:p>
      </dgm:t>
    </dgm:pt>
    <dgm:pt modelId="{B4ED51FE-3EBD-465E-80EB-36FDC7F38ED3}">
      <dgm:prSet custT="1"/>
      <dgm:spPr>
        <a:gradFill rotWithShape="0">
          <a:gsLst>
            <a:gs pos="0">
              <a:srgbClr val="FFFF00"/>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a:lstStyle/>
        <a:p>
          <a:r>
            <a:rPr lang="tr-TR" sz="1600" b="1" dirty="0" smtClean="0"/>
            <a:t>2011</a:t>
          </a:r>
          <a:endParaRPr lang="tr-TR" sz="1600" b="1" dirty="0"/>
        </a:p>
      </dgm:t>
    </dgm:pt>
    <dgm:pt modelId="{CD9BBF0B-4422-42FF-B327-A28AAB98AA25}" type="parTrans" cxnId="{0A4CCEF2-7DCB-4AE7-BB1E-29EFC040AD24}">
      <dgm:prSet/>
      <dgm:spPr/>
      <dgm:t>
        <a:bodyPr/>
        <a:lstStyle/>
        <a:p>
          <a:endParaRPr lang="tr-TR" sz="1800" b="1"/>
        </a:p>
      </dgm:t>
    </dgm:pt>
    <dgm:pt modelId="{C2CC43D4-67F0-4E8C-8A07-05ABB96D21E7}" type="sibTrans" cxnId="{0A4CCEF2-7DCB-4AE7-BB1E-29EFC040AD24}">
      <dgm:prSet/>
      <dgm:spPr/>
      <dgm:t>
        <a:bodyPr/>
        <a:lstStyle/>
        <a:p>
          <a:endParaRPr lang="tr-TR" sz="1800" b="1"/>
        </a:p>
      </dgm:t>
    </dgm:pt>
    <dgm:pt modelId="{68EC83DD-BDEF-4DEC-AE06-9C11C211A93B}">
      <dgm:prSet custT="1"/>
      <dgm:spPr/>
      <dgm:t>
        <a:bodyPr/>
        <a:lstStyle/>
        <a:p>
          <a:r>
            <a:rPr lang="tr-TR" sz="1600" b="1" dirty="0" smtClean="0"/>
            <a:t>42 % </a:t>
          </a:r>
          <a:r>
            <a:rPr lang="tr-TR" sz="1200" b="1" dirty="0" err="1" smtClean="0"/>
            <a:t>World</a:t>
          </a:r>
          <a:r>
            <a:rPr lang="tr-TR" sz="1200" b="1" dirty="0" smtClean="0"/>
            <a:t> </a:t>
          </a:r>
          <a:r>
            <a:rPr lang="tr-TR" sz="1200" b="1" dirty="0" err="1" smtClean="0"/>
            <a:t>Boron</a:t>
          </a:r>
          <a:r>
            <a:rPr lang="tr-TR" sz="1200" b="1" dirty="0" smtClean="0"/>
            <a:t> </a:t>
          </a:r>
          <a:r>
            <a:rPr lang="tr-TR" sz="1200" b="1" dirty="0" err="1" smtClean="0"/>
            <a:t>Leader</a:t>
          </a:r>
          <a:endParaRPr lang="tr-TR" sz="1200" b="1" dirty="0"/>
        </a:p>
      </dgm:t>
    </dgm:pt>
    <dgm:pt modelId="{0B729F08-735D-4C08-934B-5191A27364BE}" type="parTrans" cxnId="{9C7FFAE2-60E6-4289-8DA0-DF53B55B6E12}">
      <dgm:prSet/>
      <dgm:spPr/>
      <dgm:t>
        <a:bodyPr/>
        <a:lstStyle/>
        <a:p>
          <a:endParaRPr lang="tr-TR" sz="1800" b="1"/>
        </a:p>
      </dgm:t>
    </dgm:pt>
    <dgm:pt modelId="{10330EB2-E866-4173-BCFB-BA77F1DF8419}" type="sibTrans" cxnId="{9C7FFAE2-60E6-4289-8DA0-DF53B55B6E12}">
      <dgm:prSet/>
      <dgm:spPr/>
      <dgm:t>
        <a:bodyPr/>
        <a:lstStyle/>
        <a:p>
          <a:endParaRPr lang="tr-TR" sz="1800" b="1"/>
        </a:p>
      </dgm:t>
    </dgm:pt>
    <dgm:pt modelId="{6C9F5B81-FE58-4E91-9125-EE67FEE3B635}">
      <dgm:prSet custT="1"/>
      <dgm:spPr/>
      <dgm:t>
        <a:bodyPr/>
        <a:lstStyle/>
        <a:p>
          <a:r>
            <a:rPr lang="tr-TR" sz="1600" b="1" dirty="0" smtClean="0"/>
            <a:t>47 %</a:t>
          </a:r>
        </a:p>
        <a:p>
          <a:r>
            <a:rPr lang="tr-TR" sz="1200" b="1" dirty="0" err="1" smtClean="0"/>
            <a:t>World</a:t>
          </a:r>
          <a:r>
            <a:rPr lang="tr-TR" sz="1200" b="1" dirty="0" smtClean="0"/>
            <a:t> </a:t>
          </a:r>
          <a:r>
            <a:rPr lang="tr-TR" sz="1200" b="1" dirty="0" err="1" smtClean="0"/>
            <a:t>Boron</a:t>
          </a:r>
          <a:r>
            <a:rPr lang="tr-TR" sz="1200" b="1" dirty="0" smtClean="0"/>
            <a:t> </a:t>
          </a:r>
          <a:r>
            <a:rPr lang="tr-TR" sz="1200" b="1" dirty="0" err="1" smtClean="0"/>
            <a:t>Leader</a:t>
          </a:r>
          <a:endParaRPr lang="tr-TR" sz="1200" b="1" dirty="0"/>
        </a:p>
      </dgm:t>
    </dgm:pt>
    <dgm:pt modelId="{1EE42E9D-0815-4FBB-842D-93738E056924}" type="parTrans" cxnId="{1EDC337A-B355-422E-8487-33CB5321C3EE}">
      <dgm:prSet/>
      <dgm:spPr/>
      <dgm:t>
        <a:bodyPr/>
        <a:lstStyle/>
        <a:p>
          <a:endParaRPr lang="tr-TR" sz="1800" b="1"/>
        </a:p>
      </dgm:t>
    </dgm:pt>
    <dgm:pt modelId="{D45425B7-1DEF-459C-8142-50BFDF65C4A5}" type="sibTrans" cxnId="{1EDC337A-B355-422E-8487-33CB5321C3EE}">
      <dgm:prSet/>
      <dgm:spPr/>
      <dgm:t>
        <a:bodyPr/>
        <a:lstStyle/>
        <a:p>
          <a:endParaRPr lang="tr-TR" sz="1800" b="1"/>
        </a:p>
      </dgm:t>
    </dgm:pt>
    <dgm:pt modelId="{D1AE6271-2298-49AD-88D1-46CE8F7488F5}">
      <dgm:prSet custT="1"/>
      <dgm:spPr/>
      <dgm:t>
        <a:bodyPr/>
        <a:lstStyle/>
        <a:p>
          <a:r>
            <a:rPr lang="tr-TR" sz="1600" b="1" dirty="0" smtClean="0"/>
            <a:t>2010</a:t>
          </a:r>
          <a:endParaRPr lang="tr-TR" sz="1600" b="1" dirty="0"/>
        </a:p>
      </dgm:t>
    </dgm:pt>
    <dgm:pt modelId="{051E9B72-4F11-42C4-9057-3B9E70D24A26}" type="sibTrans" cxnId="{3E09FCB5-2B19-4B60-B21F-14C6CD10AC75}">
      <dgm:prSet/>
      <dgm:spPr/>
      <dgm:t>
        <a:bodyPr/>
        <a:lstStyle/>
        <a:p>
          <a:endParaRPr lang="tr-TR" sz="1800" b="1"/>
        </a:p>
      </dgm:t>
    </dgm:pt>
    <dgm:pt modelId="{93FD5315-BABA-4548-A01D-83669BF6897D}" type="parTrans" cxnId="{3E09FCB5-2B19-4B60-B21F-14C6CD10AC75}">
      <dgm:prSet/>
      <dgm:spPr/>
      <dgm:t>
        <a:bodyPr/>
        <a:lstStyle/>
        <a:p>
          <a:endParaRPr lang="tr-TR" sz="1800" b="1"/>
        </a:p>
      </dgm:t>
    </dgm:pt>
    <dgm:pt modelId="{C4513378-8A69-409C-B39D-21932EEFC26F}" type="pres">
      <dgm:prSet presAssocID="{09D3ED3D-642A-4AAE-A68F-17C45FDFB2CE}" presName="theList" presStyleCnt="0">
        <dgm:presLayoutVars>
          <dgm:dir/>
          <dgm:animLvl val="lvl"/>
          <dgm:resizeHandles val="exact"/>
        </dgm:presLayoutVars>
      </dgm:prSet>
      <dgm:spPr/>
      <dgm:t>
        <a:bodyPr/>
        <a:lstStyle/>
        <a:p>
          <a:endParaRPr lang="tr-TR"/>
        </a:p>
      </dgm:t>
    </dgm:pt>
    <dgm:pt modelId="{5F543A6E-3A25-462B-9DC3-8290E0099C81}" type="pres">
      <dgm:prSet presAssocID="{05F761B8-E15D-49AB-94A9-085AB519C97D}" presName="compNode" presStyleCnt="0"/>
      <dgm:spPr/>
    </dgm:pt>
    <dgm:pt modelId="{9499C7F7-710D-45EB-B432-8B7E5EBB2A48}" type="pres">
      <dgm:prSet presAssocID="{05F761B8-E15D-49AB-94A9-085AB519C97D}" presName="noGeometry" presStyleCnt="0"/>
      <dgm:spPr/>
    </dgm:pt>
    <dgm:pt modelId="{4DAA8D84-86E4-4018-B647-B6F28C20E53A}" type="pres">
      <dgm:prSet presAssocID="{05F761B8-E15D-49AB-94A9-085AB519C97D}" presName="childTextVisible" presStyleLbl="bgAccFollowNode1" presStyleIdx="0" presStyleCnt="5">
        <dgm:presLayoutVars>
          <dgm:bulletEnabled val="1"/>
        </dgm:presLayoutVars>
      </dgm:prSet>
      <dgm:spPr/>
      <dgm:t>
        <a:bodyPr/>
        <a:lstStyle/>
        <a:p>
          <a:endParaRPr lang="tr-TR"/>
        </a:p>
      </dgm:t>
    </dgm:pt>
    <dgm:pt modelId="{28FF7B00-C967-49A1-BF4B-2ADEFE82D940}" type="pres">
      <dgm:prSet presAssocID="{05F761B8-E15D-49AB-94A9-085AB519C97D}" presName="childTextHidden" presStyleLbl="bgAccFollowNode1" presStyleIdx="0" presStyleCnt="5"/>
      <dgm:spPr/>
      <dgm:t>
        <a:bodyPr/>
        <a:lstStyle/>
        <a:p>
          <a:endParaRPr lang="tr-TR"/>
        </a:p>
      </dgm:t>
    </dgm:pt>
    <dgm:pt modelId="{E38D30B4-58A5-47BA-A6C2-0D820009E15C}" type="pres">
      <dgm:prSet presAssocID="{05F761B8-E15D-49AB-94A9-085AB519C97D}" presName="parentText" presStyleLbl="node1" presStyleIdx="0" presStyleCnt="5">
        <dgm:presLayoutVars>
          <dgm:chMax val="1"/>
          <dgm:bulletEnabled val="1"/>
        </dgm:presLayoutVars>
      </dgm:prSet>
      <dgm:spPr/>
      <dgm:t>
        <a:bodyPr/>
        <a:lstStyle/>
        <a:p>
          <a:endParaRPr lang="tr-TR"/>
        </a:p>
      </dgm:t>
    </dgm:pt>
    <dgm:pt modelId="{499281CA-EFB7-4E7F-9F40-D52D929176E0}" type="pres">
      <dgm:prSet presAssocID="{05F761B8-E15D-49AB-94A9-085AB519C97D}" presName="aSpace" presStyleCnt="0"/>
      <dgm:spPr/>
    </dgm:pt>
    <dgm:pt modelId="{90873EEE-51AE-4552-89F3-873318D8E40C}" type="pres">
      <dgm:prSet presAssocID="{86AC5DDD-A857-4022-A474-57F335DC5868}" presName="compNode" presStyleCnt="0"/>
      <dgm:spPr/>
    </dgm:pt>
    <dgm:pt modelId="{19330C5E-921A-47E3-A997-47ACE1A4988E}" type="pres">
      <dgm:prSet presAssocID="{86AC5DDD-A857-4022-A474-57F335DC5868}" presName="noGeometry" presStyleCnt="0"/>
      <dgm:spPr/>
    </dgm:pt>
    <dgm:pt modelId="{0A949D52-C1A5-4086-8BA0-97CE1CFB1CF4}" type="pres">
      <dgm:prSet presAssocID="{86AC5DDD-A857-4022-A474-57F335DC5868}" presName="childTextVisible" presStyleLbl="bgAccFollowNode1" presStyleIdx="1" presStyleCnt="5">
        <dgm:presLayoutVars>
          <dgm:bulletEnabled val="1"/>
        </dgm:presLayoutVars>
      </dgm:prSet>
      <dgm:spPr/>
      <dgm:t>
        <a:bodyPr/>
        <a:lstStyle/>
        <a:p>
          <a:endParaRPr lang="tr-TR"/>
        </a:p>
      </dgm:t>
    </dgm:pt>
    <dgm:pt modelId="{359EA60A-7C07-458B-BEF9-04DB636E89CF}" type="pres">
      <dgm:prSet presAssocID="{86AC5DDD-A857-4022-A474-57F335DC5868}" presName="childTextHidden" presStyleLbl="bgAccFollowNode1" presStyleIdx="1" presStyleCnt="5"/>
      <dgm:spPr/>
      <dgm:t>
        <a:bodyPr/>
        <a:lstStyle/>
        <a:p>
          <a:endParaRPr lang="tr-TR"/>
        </a:p>
      </dgm:t>
    </dgm:pt>
    <dgm:pt modelId="{A347A164-2BBD-458F-9679-47E1B57F26B0}" type="pres">
      <dgm:prSet presAssocID="{86AC5DDD-A857-4022-A474-57F335DC5868}" presName="parentText" presStyleLbl="node1" presStyleIdx="1" presStyleCnt="5">
        <dgm:presLayoutVars>
          <dgm:chMax val="1"/>
          <dgm:bulletEnabled val="1"/>
        </dgm:presLayoutVars>
      </dgm:prSet>
      <dgm:spPr/>
      <dgm:t>
        <a:bodyPr/>
        <a:lstStyle/>
        <a:p>
          <a:endParaRPr lang="tr-TR"/>
        </a:p>
      </dgm:t>
    </dgm:pt>
    <dgm:pt modelId="{3C1D0AA3-8704-4D8D-B1FE-921F489B55B9}" type="pres">
      <dgm:prSet presAssocID="{86AC5DDD-A857-4022-A474-57F335DC5868}" presName="aSpace" presStyleCnt="0"/>
      <dgm:spPr/>
    </dgm:pt>
    <dgm:pt modelId="{EBD790D3-9B88-4A42-859A-DEA14C9C3E2A}" type="pres">
      <dgm:prSet presAssocID="{ACCF3632-25CB-4C6A-B1B0-1D9302A1A4CE}" presName="compNode" presStyleCnt="0"/>
      <dgm:spPr/>
    </dgm:pt>
    <dgm:pt modelId="{E27785CC-6E71-4292-82C8-FD9A70988BAC}" type="pres">
      <dgm:prSet presAssocID="{ACCF3632-25CB-4C6A-B1B0-1D9302A1A4CE}" presName="noGeometry" presStyleCnt="0"/>
      <dgm:spPr/>
    </dgm:pt>
    <dgm:pt modelId="{A6DA0776-119F-40FC-8D9A-6C99192F6A3E}" type="pres">
      <dgm:prSet presAssocID="{ACCF3632-25CB-4C6A-B1B0-1D9302A1A4CE}" presName="childTextVisible" presStyleLbl="bgAccFollowNode1" presStyleIdx="2" presStyleCnt="5">
        <dgm:presLayoutVars>
          <dgm:bulletEnabled val="1"/>
        </dgm:presLayoutVars>
      </dgm:prSet>
      <dgm:spPr/>
      <dgm:t>
        <a:bodyPr/>
        <a:lstStyle/>
        <a:p>
          <a:endParaRPr lang="tr-TR"/>
        </a:p>
      </dgm:t>
    </dgm:pt>
    <dgm:pt modelId="{D62F47FC-607D-4260-A722-B8709E9E499F}" type="pres">
      <dgm:prSet presAssocID="{ACCF3632-25CB-4C6A-B1B0-1D9302A1A4CE}" presName="childTextHidden" presStyleLbl="bgAccFollowNode1" presStyleIdx="2" presStyleCnt="5"/>
      <dgm:spPr/>
      <dgm:t>
        <a:bodyPr/>
        <a:lstStyle/>
        <a:p>
          <a:endParaRPr lang="tr-TR"/>
        </a:p>
      </dgm:t>
    </dgm:pt>
    <dgm:pt modelId="{EDB64DB4-DC97-46AB-8F03-03F1AD01F9E1}" type="pres">
      <dgm:prSet presAssocID="{ACCF3632-25CB-4C6A-B1B0-1D9302A1A4CE}" presName="parentText" presStyleLbl="node1" presStyleIdx="2" presStyleCnt="5">
        <dgm:presLayoutVars>
          <dgm:chMax val="1"/>
          <dgm:bulletEnabled val="1"/>
        </dgm:presLayoutVars>
      </dgm:prSet>
      <dgm:spPr/>
      <dgm:t>
        <a:bodyPr/>
        <a:lstStyle/>
        <a:p>
          <a:endParaRPr lang="tr-TR"/>
        </a:p>
      </dgm:t>
    </dgm:pt>
    <dgm:pt modelId="{9FE4FEE5-C591-43A2-B341-927C15712F8D}" type="pres">
      <dgm:prSet presAssocID="{ACCF3632-25CB-4C6A-B1B0-1D9302A1A4CE}" presName="aSpace" presStyleCnt="0"/>
      <dgm:spPr/>
    </dgm:pt>
    <dgm:pt modelId="{B400337E-C50D-4E56-81D5-63281A5882BA}" type="pres">
      <dgm:prSet presAssocID="{D1AE6271-2298-49AD-88D1-46CE8F7488F5}" presName="compNode" presStyleCnt="0"/>
      <dgm:spPr/>
    </dgm:pt>
    <dgm:pt modelId="{3D993865-CA00-4668-85EE-C888E2B491C1}" type="pres">
      <dgm:prSet presAssocID="{D1AE6271-2298-49AD-88D1-46CE8F7488F5}" presName="noGeometry" presStyleCnt="0"/>
      <dgm:spPr/>
    </dgm:pt>
    <dgm:pt modelId="{DF456775-023A-4560-AD26-676EE38B68E2}" type="pres">
      <dgm:prSet presAssocID="{D1AE6271-2298-49AD-88D1-46CE8F7488F5}" presName="childTextVisible" presStyleLbl="bgAccFollowNode1" presStyleIdx="3" presStyleCnt="5">
        <dgm:presLayoutVars>
          <dgm:bulletEnabled val="1"/>
        </dgm:presLayoutVars>
      </dgm:prSet>
      <dgm:spPr/>
      <dgm:t>
        <a:bodyPr/>
        <a:lstStyle/>
        <a:p>
          <a:endParaRPr lang="tr-TR"/>
        </a:p>
      </dgm:t>
    </dgm:pt>
    <dgm:pt modelId="{DE3809FE-0FC1-485F-98AC-4303AA0588BC}" type="pres">
      <dgm:prSet presAssocID="{D1AE6271-2298-49AD-88D1-46CE8F7488F5}" presName="childTextHidden" presStyleLbl="bgAccFollowNode1" presStyleIdx="3" presStyleCnt="5"/>
      <dgm:spPr/>
      <dgm:t>
        <a:bodyPr/>
        <a:lstStyle/>
        <a:p>
          <a:endParaRPr lang="tr-TR"/>
        </a:p>
      </dgm:t>
    </dgm:pt>
    <dgm:pt modelId="{36F7480A-3E6A-4195-8504-94920A8B05E6}" type="pres">
      <dgm:prSet presAssocID="{D1AE6271-2298-49AD-88D1-46CE8F7488F5}" presName="parentText" presStyleLbl="node1" presStyleIdx="3" presStyleCnt="5">
        <dgm:presLayoutVars>
          <dgm:chMax val="1"/>
          <dgm:bulletEnabled val="1"/>
        </dgm:presLayoutVars>
      </dgm:prSet>
      <dgm:spPr/>
      <dgm:t>
        <a:bodyPr/>
        <a:lstStyle/>
        <a:p>
          <a:endParaRPr lang="tr-TR"/>
        </a:p>
      </dgm:t>
    </dgm:pt>
    <dgm:pt modelId="{699343A0-442F-4C4E-B780-68DA0A45E7C8}" type="pres">
      <dgm:prSet presAssocID="{D1AE6271-2298-49AD-88D1-46CE8F7488F5}" presName="aSpace" presStyleCnt="0"/>
      <dgm:spPr/>
    </dgm:pt>
    <dgm:pt modelId="{DA3A0AAB-104C-4AA5-A331-E8642F4CF0AE}" type="pres">
      <dgm:prSet presAssocID="{B4ED51FE-3EBD-465E-80EB-36FDC7F38ED3}" presName="compNode" presStyleCnt="0"/>
      <dgm:spPr/>
    </dgm:pt>
    <dgm:pt modelId="{1109E877-CCCA-438A-912E-5A526022B6FF}" type="pres">
      <dgm:prSet presAssocID="{B4ED51FE-3EBD-465E-80EB-36FDC7F38ED3}" presName="noGeometry" presStyleCnt="0"/>
      <dgm:spPr/>
    </dgm:pt>
    <dgm:pt modelId="{A66F3F73-F007-4769-B768-1D0EDAE56101}" type="pres">
      <dgm:prSet presAssocID="{B4ED51FE-3EBD-465E-80EB-36FDC7F38ED3}" presName="childTextVisible" presStyleLbl="bgAccFollowNode1" presStyleIdx="4" presStyleCnt="5">
        <dgm:presLayoutVars>
          <dgm:bulletEnabled val="1"/>
        </dgm:presLayoutVars>
      </dgm:prSet>
      <dgm:spPr/>
      <dgm:t>
        <a:bodyPr/>
        <a:lstStyle/>
        <a:p>
          <a:endParaRPr lang="tr-TR"/>
        </a:p>
      </dgm:t>
    </dgm:pt>
    <dgm:pt modelId="{3B7F59EF-7C59-4646-9926-F48C3448C1A4}" type="pres">
      <dgm:prSet presAssocID="{B4ED51FE-3EBD-465E-80EB-36FDC7F38ED3}" presName="childTextHidden" presStyleLbl="bgAccFollowNode1" presStyleIdx="4" presStyleCnt="5"/>
      <dgm:spPr/>
      <dgm:t>
        <a:bodyPr/>
        <a:lstStyle/>
        <a:p>
          <a:endParaRPr lang="tr-TR"/>
        </a:p>
      </dgm:t>
    </dgm:pt>
    <dgm:pt modelId="{7B059B9B-A6A6-467C-8056-F168AF93E2E7}" type="pres">
      <dgm:prSet presAssocID="{B4ED51FE-3EBD-465E-80EB-36FDC7F38ED3}" presName="parentText" presStyleLbl="node1" presStyleIdx="4" presStyleCnt="5">
        <dgm:presLayoutVars>
          <dgm:chMax val="1"/>
          <dgm:bulletEnabled val="1"/>
        </dgm:presLayoutVars>
      </dgm:prSet>
      <dgm:spPr/>
      <dgm:t>
        <a:bodyPr/>
        <a:lstStyle/>
        <a:p>
          <a:endParaRPr lang="tr-TR"/>
        </a:p>
      </dgm:t>
    </dgm:pt>
  </dgm:ptLst>
  <dgm:cxnLst>
    <dgm:cxn modelId="{CF278F89-7470-465A-82FB-8289C67F42C7}" srcId="{09D3ED3D-642A-4AAE-A68F-17C45FDFB2CE}" destId="{ACCF3632-25CB-4C6A-B1B0-1D9302A1A4CE}" srcOrd="2" destOrd="0" parTransId="{CEABEB83-1F94-4F64-9B70-DC73481626B8}" sibTransId="{E37BCABA-D264-46DD-A5D4-CF3A2BF5AB11}"/>
    <dgm:cxn modelId="{3B401713-795C-4970-90FE-E134B3E7DD0D}" type="presOf" srcId="{EF67D469-D76E-4828-B3B6-BE0B2246FE2C}" destId="{A6DA0776-119F-40FC-8D9A-6C99192F6A3E}" srcOrd="0" destOrd="0" presId="urn:microsoft.com/office/officeart/2005/8/layout/hProcess6"/>
    <dgm:cxn modelId="{4F9F4EA4-5A59-42D5-B78A-D4730F3A13B7}" type="presOf" srcId="{EF67D469-D76E-4828-B3B6-BE0B2246FE2C}" destId="{D62F47FC-607D-4260-A722-B8709E9E499F}" srcOrd="1" destOrd="0" presId="urn:microsoft.com/office/officeart/2005/8/layout/hProcess6"/>
    <dgm:cxn modelId="{D25E5D62-B675-4330-9828-B86F5521F556}" srcId="{ACCF3632-25CB-4C6A-B1B0-1D9302A1A4CE}" destId="{EF67D469-D76E-4828-B3B6-BE0B2246FE2C}" srcOrd="0" destOrd="0" parTransId="{B59FD821-85F9-4490-84C4-2638228A05C4}" sibTransId="{D2C35EC2-7CB2-4786-89E1-70506B194F47}"/>
    <dgm:cxn modelId="{0A4CCEF2-7DCB-4AE7-BB1E-29EFC040AD24}" srcId="{09D3ED3D-642A-4AAE-A68F-17C45FDFB2CE}" destId="{B4ED51FE-3EBD-465E-80EB-36FDC7F38ED3}" srcOrd="4" destOrd="0" parTransId="{CD9BBF0B-4422-42FF-B327-A28AAB98AA25}" sibTransId="{C2CC43D4-67F0-4E8C-8A07-05ABB96D21E7}"/>
    <dgm:cxn modelId="{9C7FFAE2-60E6-4289-8DA0-DF53B55B6E12}" srcId="{D1AE6271-2298-49AD-88D1-46CE8F7488F5}" destId="{68EC83DD-BDEF-4DEC-AE06-9C11C211A93B}" srcOrd="0" destOrd="0" parTransId="{0B729F08-735D-4C08-934B-5191A27364BE}" sibTransId="{10330EB2-E866-4173-BCFB-BA77F1DF8419}"/>
    <dgm:cxn modelId="{60606331-B5F4-46E1-8E77-85139582B033}" type="presOf" srcId="{6C9F5B81-FE58-4E91-9125-EE67FEE3B635}" destId="{A66F3F73-F007-4769-B768-1D0EDAE56101}" srcOrd="0" destOrd="0" presId="urn:microsoft.com/office/officeart/2005/8/layout/hProcess6"/>
    <dgm:cxn modelId="{3E09FCB5-2B19-4B60-B21F-14C6CD10AC75}" srcId="{09D3ED3D-642A-4AAE-A68F-17C45FDFB2CE}" destId="{D1AE6271-2298-49AD-88D1-46CE8F7488F5}" srcOrd="3" destOrd="0" parTransId="{93FD5315-BABA-4548-A01D-83669BF6897D}" sibTransId="{051E9B72-4F11-42C4-9057-3B9E70D24A26}"/>
    <dgm:cxn modelId="{5078F5BE-42DC-497E-9A55-F14DD88F6AB4}" srcId="{09D3ED3D-642A-4AAE-A68F-17C45FDFB2CE}" destId="{86AC5DDD-A857-4022-A474-57F335DC5868}" srcOrd="1" destOrd="0" parTransId="{95F62962-EF96-42DE-A690-22BA00F3E1FA}" sibTransId="{D384EA1D-61EF-4872-8173-7AAF4503A7BE}"/>
    <dgm:cxn modelId="{28A1F39E-64B2-4118-A43C-4A0FB078B460}" type="presOf" srcId="{86AC5DDD-A857-4022-A474-57F335DC5868}" destId="{A347A164-2BBD-458F-9679-47E1B57F26B0}" srcOrd="0" destOrd="0" presId="urn:microsoft.com/office/officeart/2005/8/layout/hProcess6"/>
    <dgm:cxn modelId="{55DFE219-CD30-4BEE-8BF0-39AF6AB41F32}" type="presOf" srcId="{6C9F5B81-FE58-4E91-9125-EE67FEE3B635}" destId="{3B7F59EF-7C59-4646-9926-F48C3448C1A4}" srcOrd="1" destOrd="0" presId="urn:microsoft.com/office/officeart/2005/8/layout/hProcess6"/>
    <dgm:cxn modelId="{457EBAB8-2954-468E-B631-8706C2472C33}" type="presOf" srcId="{B4ED51FE-3EBD-465E-80EB-36FDC7F38ED3}" destId="{7B059B9B-A6A6-467C-8056-F168AF93E2E7}" srcOrd="0" destOrd="0" presId="urn:microsoft.com/office/officeart/2005/8/layout/hProcess6"/>
    <dgm:cxn modelId="{70090160-E9B4-4867-A81A-B2946DFEA1C3}" type="presOf" srcId="{DD5438D0-46C4-4CA0-AC09-713ABF2EC9A5}" destId="{0A949D52-C1A5-4086-8BA0-97CE1CFB1CF4}" srcOrd="0" destOrd="0" presId="urn:microsoft.com/office/officeart/2005/8/layout/hProcess6"/>
    <dgm:cxn modelId="{3A6D3C2A-A632-4234-A916-8B9B56819CB7}" type="presOf" srcId="{DD5438D0-46C4-4CA0-AC09-713ABF2EC9A5}" destId="{359EA60A-7C07-458B-BEF9-04DB636E89CF}" srcOrd="1" destOrd="0" presId="urn:microsoft.com/office/officeart/2005/8/layout/hProcess6"/>
    <dgm:cxn modelId="{B48A9BD1-E728-41D9-8BB4-AA29F62528F1}" type="presOf" srcId="{ACCF3632-25CB-4C6A-B1B0-1D9302A1A4CE}" destId="{EDB64DB4-DC97-46AB-8F03-03F1AD01F9E1}" srcOrd="0" destOrd="0" presId="urn:microsoft.com/office/officeart/2005/8/layout/hProcess6"/>
    <dgm:cxn modelId="{D1488373-D0E6-4821-AEB7-7F608A9C6B95}" srcId="{09D3ED3D-642A-4AAE-A68F-17C45FDFB2CE}" destId="{05F761B8-E15D-49AB-94A9-085AB519C97D}" srcOrd="0" destOrd="0" parTransId="{EB32C465-B1FC-4DA6-937E-0E541B92FF3E}" sibTransId="{CAA8F99B-5BCC-498F-BC92-2A4244436392}"/>
    <dgm:cxn modelId="{82EC0DB3-AB96-42C5-BD4A-4A7AEE00833A}" type="presOf" srcId="{68EC83DD-BDEF-4DEC-AE06-9C11C211A93B}" destId="{DE3809FE-0FC1-485F-98AC-4303AA0588BC}" srcOrd="1" destOrd="0" presId="urn:microsoft.com/office/officeart/2005/8/layout/hProcess6"/>
    <dgm:cxn modelId="{1EDC337A-B355-422E-8487-33CB5321C3EE}" srcId="{B4ED51FE-3EBD-465E-80EB-36FDC7F38ED3}" destId="{6C9F5B81-FE58-4E91-9125-EE67FEE3B635}" srcOrd="0" destOrd="0" parTransId="{1EE42E9D-0815-4FBB-842D-93738E056924}" sibTransId="{D45425B7-1DEF-459C-8142-50BFDF65C4A5}"/>
    <dgm:cxn modelId="{86631B72-B522-4A14-B9A2-CB2DAFE8047C}" srcId="{05F761B8-E15D-49AB-94A9-085AB519C97D}" destId="{41ECEBFC-BDC9-4D89-B1E6-46338BF32307}" srcOrd="0" destOrd="0" parTransId="{9106D797-B753-4C8B-BEC8-0F17ADA9FDB4}" sibTransId="{6E6D0E43-C0D3-46F2-9DA9-C11E44E2980D}"/>
    <dgm:cxn modelId="{C3960ECA-0E37-4459-93B1-DAF09FC7E05D}" type="presOf" srcId="{68EC83DD-BDEF-4DEC-AE06-9C11C211A93B}" destId="{DF456775-023A-4560-AD26-676EE38B68E2}" srcOrd="0" destOrd="0" presId="urn:microsoft.com/office/officeart/2005/8/layout/hProcess6"/>
    <dgm:cxn modelId="{237E8D01-F7FE-4A75-9754-D47D60DD0C6A}" type="presOf" srcId="{09D3ED3D-642A-4AAE-A68F-17C45FDFB2CE}" destId="{C4513378-8A69-409C-B39D-21932EEFC26F}" srcOrd="0" destOrd="0" presId="urn:microsoft.com/office/officeart/2005/8/layout/hProcess6"/>
    <dgm:cxn modelId="{C8673E6F-C75E-431A-BBA5-5D9617A56673}" srcId="{86AC5DDD-A857-4022-A474-57F335DC5868}" destId="{DD5438D0-46C4-4CA0-AC09-713ABF2EC9A5}" srcOrd="0" destOrd="0" parTransId="{05ED620F-7FCD-4AE3-AFE7-96B9B5536FAF}" sibTransId="{06CBF621-6012-4D8F-9A59-16E8567AA3AC}"/>
    <dgm:cxn modelId="{7B869EE7-536C-4EE0-B551-42882A5A12A4}" type="presOf" srcId="{D1AE6271-2298-49AD-88D1-46CE8F7488F5}" destId="{36F7480A-3E6A-4195-8504-94920A8B05E6}" srcOrd="0" destOrd="0" presId="urn:microsoft.com/office/officeart/2005/8/layout/hProcess6"/>
    <dgm:cxn modelId="{112170F4-77AF-41B1-96F4-68377BF254E6}" type="presOf" srcId="{41ECEBFC-BDC9-4D89-B1E6-46338BF32307}" destId="{4DAA8D84-86E4-4018-B647-B6F28C20E53A}" srcOrd="0" destOrd="0" presId="urn:microsoft.com/office/officeart/2005/8/layout/hProcess6"/>
    <dgm:cxn modelId="{602B3CF3-C854-4220-9341-801739203612}" type="presOf" srcId="{41ECEBFC-BDC9-4D89-B1E6-46338BF32307}" destId="{28FF7B00-C967-49A1-BF4B-2ADEFE82D940}" srcOrd="1" destOrd="0" presId="urn:microsoft.com/office/officeart/2005/8/layout/hProcess6"/>
    <dgm:cxn modelId="{DE094959-6A24-4E4D-894E-C444A987ADC1}" type="presOf" srcId="{05F761B8-E15D-49AB-94A9-085AB519C97D}" destId="{E38D30B4-58A5-47BA-A6C2-0D820009E15C}" srcOrd="0" destOrd="0" presId="urn:microsoft.com/office/officeart/2005/8/layout/hProcess6"/>
    <dgm:cxn modelId="{50C6CB00-888C-4C38-8A76-B9B54BE5F6E8}" type="presParOf" srcId="{C4513378-8A69-409C-B39D-21932EEFC26F}" destId="{5F543A6E-3A25-462B-9DC3-8290E0099C81}" srcOrd="0" destOrd="0" presId="urn:microsoft.com/office/officeart/2005/8/layout/hProcess6"/>
    <dgm:cxn modelId="{9094F7DB-B90A-4299-A723-36F8EA96C6E0}" type="presParOf" srcId="{5F543A6E-3A25-462B-9DC3-8290E0099C81}" destId="{9499C7F7-710D-45EB-B432-8B7E5EBB2A48}" srcOrd="0" destOrd="0" presId="urn:microsoft.com/office/officeart/2005/8/layout/hProcess6"/>
    <dgm:cxn modelId="{271FE480-3063-42A1-AB65-8A6720E8B260}" type="presParOf" srcId="{5F543A6E-3A25-462B-9DC3-8290E0099C81}" destId="{4DAA8D84-86E4-4018-B647-B6F28C20E53A}" srcOrd="1" destOrd="0" presId="urn:microsoft.com/office/officeart/2005/8/layout/hProcess6"/>
    <dgm:cxn modelId="{8B03E81F-0F1A-423F-9A4A-01D4CE1E8B33}" type="presParOf" srcId="{5F543A6E-3A25-462B-9DC3-8290E0099C81}" destId="{28FF7B00-C967-49A1-BF4B-2ADEFE82D940}" srcOrd="2" destOrd="0" presId="urn:microsoft.com/office/officeart/2005/8/layout/hProcess6"/>
    <dgm:cxn modelId="{4DB692F8-2AF3-41FE-9C00-148DDE381D65}" type="presParOf" srcId="{5F543A6E-3A25-462B-9DC3-8290E0099C81}" destId="{E38D30B4-58A5-47BA-A6C2-0D820009E15C}" srcOrd="3" destOrd="0" presId="urn:microsoft.com/office/officeart/2005/8/layout/hProcess6"/>
    <dgm:cxn modelId="{B3E70DC6-1FBC-437D-B597-6E9B3B5DD9B6}" type="presParOf" srcId="{C4513378-8A69-409C-B39D-21932EEFC26F}" destId="{499281CA-EFB7-4E7F-9F40-D52D929176E0}" srcOrd="1" destOrd="0" presId="urn:microsoft.com/office/officeart/2005/8/layout/hProcess6"/>
    <dgm:cxn modelId="{DED21C95-D36D-43B1-903E-8A31309FC150}" type="presParOf" srcId="{C4513378-8A69-409C-B39D-21932EEFC26F}" destId="{90873EEE-51AE-4552-89F3-873318D8E40C}" srcOrd="2" destOrd="0" presId="urn:microsoft.com/office/officeart/2005/8/layout/hProcess6"/>
    <dgm:cxn modelId="{2E0E8DB3-4DD3-44B6-87D4-71F7D6E8D81B}" type="presParOf" srcId="{90873EEE-51AE-4552-89F3-873318D8E40C}" destId="{19330C5E-921A-47E3-A997-47ACE1A4988E}" srcOrd="0" destOrd="0" presId="urn:microsoft.com/office/officeart/2005/8/layout/hProcess6"/>
    <dgm:cxn modelId="{C6D0B2E0-10F1-4430-B788-6DD68E554160}" type="presParOf" srcId="{90873EEE-51AE-4552-89F3-873318D8E40C}" destId="{0A949D52-C1A5-4086-8BA0-97CE1CFB1CF4}" srcOrd="1" destOrd="0" presId="urn:microsoft.com/office/officeart/2005/8/layout/hProcess6"/>
    <dgm:cxn modelId="{AF3E1F4B-1B61-404F-B9D3-F8D5C20C6272}" type="presParOf" srcId="{90873EEE-51AE-4552-89F3-873318D8E40C}" destId="{359EA60A-7C07-458B-BEF9-04DB636E89CF}" srcOrd="2" destOrd="0" presId="urn:microsoft.com/office/officeart/2005/8/layout/hProcess6"/>
    <dgm:cxn modelId="{4BE41F00-D450-4F51-95E7-412C35F7BD6D}" type="presParOf" srcId="{90873EEE-51AE-4552-89F3-873318D8E40C}" destId="{A347A164-2BBD-458F-9679-47E1B57F26B0}" srcOrd="3" destOrd="0" presId="urn:microsoft.com/office/officeart/2005/8/layout/hProcess6"/>
    <dgm:cxn modelId="{77DB726F-EBFA-4FF5-A8C0-16BE36C7C620}" type="presParOf" srcId="{C4513378-8A69-409C-B39D-21932EEFC26F}" destId="{3C1D0AA3-8704-4D8D-B1FE-921F489B55B9}" srcOrd="3" destOrd="0" presId="urn:microsoft.com/office/officeart/2005/8/layout/hProcess6"/>
    <dgm:cxn modelId="{36C392E6-D068-49F6-AA5D-E1F6DF9CC81E}" type="presParOf" srcId="{C4513378-8A69-409C-B39D-21932EEFC26F}" destId="{EBD790D3-9B88-4A42-859A-DEA14C9C3E2A}" srcOrd="4" destOrd="0" presId="urn:microsoft.com/office/officeart/2005/8/layout/hProcess6"/>
    <dgm:cxn modelId="{A0BBE7BD-4C5E-4245-A3D7-A3259D265B77}" type="presParOf" srcId="{EBD790D3-9B88-4A42-859A-DEA14C9C3E2A}" destId="{E27785CC-6E71-4292-82C8-FD9A70988BAC}" srcOrd="0" destOrd="0" presId="urn:microsoft.com/office/officeart/2005/8/layout/hProcess6"/>
    <dgm:cxn modelId="{CAEA05B2-9CD1-45B3-8753-5A6AA6C97031}" type="presParOf" srcId="{EBD790D3-9B88-4A42-859A-DEA14C9C3E2A}" destId="{A6DA0776-119F-40FC-8D9A-6C99192F6A3E}" srcOrd="1" destOrd="0" presId="urn:microsoft.com/office/officeart/2005/8/layout/hProcess6"/>
    <dgm:cxn modelId="{38EB6CF5-FDEA-441F-B30D-38336EA96616}" type="presParOf" srcId="{EBD790D3-9B88-4A42-859A-DEA14C9C3E2A}" destId="{D62F47FC-607D-4260-A722-B8709E9E499F}" srcOrd="2" destOrd="0" presId="urn:microsoft.com/office/officeart/2005/8/layout/hProcess6"/>
    <dgm:cxn modelId="{C51876B6-6865-44B6-87EA-D8D27EFE0400}" type="presParOf" srcId="{EBD790D3-9B88-4A42-859A-DEA14C9C3E2A}" destId="{EDB64DB4-DC97-46AB-8F03-03F1AD01F9E1}" srcOrd="3" destOrd="0" presId="urn:microsoft.com/office/officeart/2005/8/layout/hProcess6"/>
    <dgm:cxn modelId="{B12D1541-DDB7-47CA-90BD-7CBF1B664B4E}" type="presParOf" srcId="{C4513378-8A69-409C-B39D-21932EEFC26F}" destId="{9FE4FEE5-C591-43A2-B341-927C15712F8D}" srcOrd="5" destOrd="0" presId="urn:microsoft.com/office/officeart/2005/8/layout/hProcess6"/>
    <dgm:cxn modelId="{9C8897B1-E93B-48ED-AB40-225B7175CFEB}" type="presParOf" srcId="{C4513378-8A69-409C-B39D-21932EEFC26F}" destId="{B400337E-C50D-4E56-81D5-63281A5882BA}" srcOrd="6" destOrd="0" presId="urn:microsoft.com/office/officeart/2005/8/layout/hProcess6"/>
    <dgm:cxn modelId="{2D1E81AD-8496-4EA1-ADF3-C94DF59D9943}" type="presParOf" srcId="{B400337E-C50D-4E56-81D5-63281A5882BA}" destId="{3D993865-CA00-4668-85EE-C888E2B491C1}" srcOrd="0" destOrd="0" presId="urn:microsoft.com/office/officeart/2005/8/layout/hProcess6"/>
    <dgm:cxn modelId="{A403F767-5634-4EBC-AE70-16D7B6187DB7}" type="presParOf" srcId="{B400337E-C50D-4E56-81D5-63281A5882BA}" destId="{DF456775-023A-4560-AD26-676EE38B68E2}" srcOrd="1" destOrd="0" presId="urn:microsoft.com/office/officeart/2005/8/layout/hProcess6"/>
    <dgm:cxn modelId="{147042AF-511B-4AAB-BD4C-6A0FD33AF5A0}" type="presParOf" srcId="{B400337E-C50D-4E56-81D5-63281A5882BA}" destId="{DE3809FE-0FC1-485F-98AC-4303AA0588BC}" srcOrd="2" destOrd="0" presId="urn:microsoft.com/office/officeart/2005/8/layout/hProcess6"/>
    <dgm:cxn modelId="{42E17924-FB36-43F6-B546-DBCAE784E41C}" type="presParOf" srcId="{B400337E-C50D-4E56-81D5-63281A5882BA}" destId="{36F7480A-3E6A-4195-8504-94920A8B05E6}" srcOrd="3" destOrd="0" presId="urn:microsoft.com/office/officeart/2005/8/layout/hProcess6"/>
    <dgm:cxn modelId="{6BE6D546-6B48-4E83-BEE9-40B9BF7B4289}" type="presParOf" srcId="{C4513378-8A69-409C-B39D-21932EEFC26F}" destId="{699343A0-442F-4C4E-B780-68DA0A45E7C8}" srcOrd="7" destOrd="0" presId="urn:microsoft.com/office/officeart/2005/8/layout/hProcess6"/>
    <dgm:cxn modelId="{4A410DD4-EFB5-40F5-87B0-60D8CA75E473}" type="presParOf" srcId="{C4513378-8A69-409C-B39D-21932EEFC26F}" destId="{DA3A0AAB-104C-4AA5-A331-E8642F4CF0AE}" srcOrd="8" destOrd="0" presId="urn:microsoft.com/office/officeart/2005/8/layout/hProcess6"/>
    <dgm:cxn modelId="{2E577EB1-F644-4D1E-AB1A-AA94AB7B37E8}" type="presParOf" srcId="{DA3A0AAB-104C-4AA5-A331-E8642F4CF0AE}" destId="{1109E877-CCCA-438A-912E-5A526022B6FF}" srcOrd="0" destOrd="0" presId="urn:microsoft.com/office/officeart/2005/8/layout/hProcess6"/>
    <dgm:cxn modelId="{7FBC929D-C7FA-458B-8EF9-E330ABC31EBC}" type="presParOf" srcId="{DA3A0AAB-104C-4AA5-A331-E8642F4CF0AE}" destId="{A66F3F73-F007-4769-B768-1D0EDAE56101}" srcOrd="1" destOrd="0" presId="urn:microsoft.com/office/officeart/2005/8/layout/hProcess6"/>
    <dgm:cxn modelId="{5B3E7E72-2538-46D5-AF27-142CE812C1D8}" type="presParOf" srcId="{DA3A0AAB-104C-4AA5-A331-E8642F4CF0AE}" destId="{3B7F59EF-7C59-4646-9926-F48C3448C1A4}" srcOrd="2" destOrd="0" presId="urn:microsoft.com/office/officeart/2005/8/layout/hProcess6"/>
    <dgm:cxn modelId="{E57F7CDF-B594-4EAB-9BBF-ECE35F58D052}" type="presParOf" srcId="{DA3A0AAB-104C-4AA5-A331-E8642F4CF0AE}" destId="{7B059B9B-A6A6-467C-8056-F168AF93E2E7}" srcOrd="3" destOrd="0" presId="urn:microsoft.com/office/officeart/2005/8/layout/hProcess6"/>
  </dgm:cxnLst>
  <dgm:bg/>
  <dgm:whole>
    <a:ln w="9525" cap="flat" cmpd="sng" algn="ctr">
      <a:solidFill>
        <a:srgbClr val="000000"/>
      </a:solidFill>
      <a:prstDash val="solid"/>
      <a:round/>
      <a:headEnd type="none" w="med" len="med"/>
      <a:tailEnd type="none" w="med" len="med"/>
    </a:ln>
  </dgm:whole>
  <dgm:extLst>
    <a:ext uri="http://schemas.microsoft.com/office/drawing/2008/diagram">
      <dsp:dataModelExt xmlns=""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27FEF2-02BC-437E-85EA-5193F4B75635}" type="doc">
      <dgm:prSet loTypeId="urn:microsoft.com/office/officeart/2005/8/layout/hierarchy2" loCatId="hierarchy" qsTypeId="urn:microsoft.com/office/officeart/2005/8/quickstyle/simple1#2" qsCatId="simple" csTypeId="urn:microsoft.com/office/officeart/2005/8/colors/accent1_2#1" csCatId="accent1" phldr="1"/>
      <dgm:spPr/>
      <dgm:t>
        <a:bodyPr/>
        <a:lstStyle/>
        <a:p>
          <a:endParaRPr lang="tr-TR"/>
        </a:p>
      </dgm:t>
    </dgm:pt>
    <dgm:pt modelId="{AEAAF080-8690-4C62-B506-E2B1B608419D}">
      <dgm:prSet phldrT="[Metin]" custT="1"/>
      <dgm:spPr>
        <a:solidFill>
          <a:schemeClr val="accent2">
            <a:lumMod val="75000"/>
          </a:schemeClr>
        </a:solidFill>
        <a:ln>
          <a:solidFill>
            <a:schemeClr val="accent2">
              <a:lumMod val="75000"/>
            </a:schemeClr>
          </a:solidFill>
        </a:ln>
      </dgm:spPr>
      <dgm:t>
        <a:bodyPr/>
        <a:lstStyle/>
        <a:p>
          <a:r>
            <a:rPr lang="en-US" sz="1000" b="1" noProof="0" dirty="0" smtClean="0">
              <a:solidFill>
                <a:schemeClr val="bg1">
                  <a:lumMod val="95000"/>
                </a:schemeClr>
              </a:solidFill>
              <a:latin typeface="+mj-lt"/>
            </a:rPr>
            <a:t>Foreign Representatives</a:t>
          </a:r>
          <a:endParaRPr lang="en-US" sz="1000" b="1" noProof="0" dirty="0">
            <a:solidFill>
              <a:schemeClr val="bg1">
                <a:lumMod val="95000"/>
              </a:schemeClr>
            </a:solidFill>
            <a:latin typeface="+mj-lt"/>
          </a:endParaRPr>
        </a:p>
      </dgm:t>
    </dgm:pt>
    <dgm:pt modelId="{FBE76585-AB48-42DF-ADDA-E88730AF8555}" type="parTrans" cxnId="{36BB8C89-48C2-4D51-B779-1401624206A0}">
      <dgm:prSet/>
      <dgm:spPr/>
      <dgm:t>
        <a:bodyPr/>
        <a:lstStyle/>
        <a:p>
          <a:endParaRPr lang="en-US" sz="1000" noProof="0">
            <a:solidFill>
              <a:srgbClr val="002060"/>
            </a:solidFill>
            <a:latin typeface="+mj-lt"/>
          </a:endParaRPr>
        </a:p>
      </dgm:t>
    </dgm:pt>
    <dgm:pt modelId="{A6933A7F-4E20-46FB-845B-841523DD8FF2}" type="sibTrans" cxnId="{36BB8C89-48C2-4D51-B779-1401624206A0}">
      <dgm:prSet/>
      <dgm:spPr/>
      <dgm:t>
        <a:bodyPr/>
        <a:lstStyle/>
        <a:p>
          <a:endParaRPr lang="en-US" sz="1000" noProof="0">
            <a:solidFill>
              <a:srgbClr val="002060"/>
            </a:solidFill>
            <a:latin typeface="+mj-lt"/>
          </a:endParaRPr>
        </a:p>
      </dgm:t>
    </dgm:pt>
    <dgm:pt modelId="{03CB3406-9D55-4EDF-B25B-FD859DFB8653}">
      <dgm:prSet phldrT="[Metin]" custT="1"/>
      <dgm:spPr>
        <a:solidFill>
          <a:schemeClr val="tx1">
            <a:lumMod val="75000"/>
            <a:lumOff val="25000"/>
          </a:schemeClr>
        </a:solidFill>
      </dgm:spPr>
      <dgm:t>
        <a:bodyPr/>
        <a:lstStyle/>
        <a:p>
          <a:r>
            <a:rPr lang="en-US" sz="1000" noProof="0" dirty="0" smtClean="0">
              <a:solidFill>
                <a:schemeClr val="bg1"/>
              </a:solidFill>
              <a:latin typeface="+mj-lt"/>
            </a:rPr>
            <a:t>Sales Agencies</a:t>
          </a:r>
          <a:endParaRPr lang="en-US" sz="1000" noProof="0" dirty="0">
            <a:solidFill>
              <a:schemeClr val="bg1"/>
            </a:solidFill>
            <a:latin typeface="+mj-lt"/>
          </a:endParaRPr>
        </a:p>
      </dgm:t>
    </dgm:pt>
    <dgm:pt modelId="{BEABB270-CC93-4389-8862-6256AB6F0287}" type="parTrans" cxnId="{9C49E9FE-5549-421F-BCFB-52B7705F96CA}">
      <dgm:prSet/>
      <dgm:spPr/>
      <dgm:t>
        <a:bodyPr/>
        <a:lstStyle/>
        <a:p>
          <a:endParaRPr lang="en-US" sz="1000" noProof="0">
            <a:solidFill>
              <a:srgbClr val="002060"/>
            </a:solidFill>
            <a:latin typeface="+mj-lt"/>
          </a:endParaRPr>
        </a:p>
      </dgm:t>
    </dgm:pt>
    <dgm:pt modelId="{5521EC3C-DE19-4045-B2AB-9E6F27B9C21A}" type="sibTrans" cxnId="{9C49E9FE-5549-421F-BCFB-52B7705F96CA}">
      <dgm:prSet/>
      <dgm:spPr/>
      <dgm:t>
        <a:bodyPr/>
        <a:lstStyle/>
        <a:p>
          <a:endParaRPr lang="en-US" sz="1000" noProof="0">
            <a:solidFill>
              <a:srgbClr val="002060"/>
            </a:solidFill>
            <a:latin typeface="+mj-lt"/>
          </a:endParaRPr>
        </a:p>
      </dgm:t>
    </dgm:pt>
    <dgm:pt modelId="{D816CD1A-31B6-4144-B3A8-1CF8B39EA5F3}">
      <dgm:prSet phldrT="[Metin]" custT="1"/>
      <dgm:spPr>
        <a:solidFill>
          <a:schemeClr val="bg1">
            <a:lumMod val="85000"/>
          </a:schemeClr>
        </a:solidFill>
        <a:ln>
          <a:solidFill>
            <a:schemeClr val="accent2">
              <a:lumMod val="75000"/>
            </a:schemeClr>
          </a:solidFill>
        </a:ln>
      </dgm:spPr>
      <dgm:t>
        <a:bodyPr/>
        <a:lstStyle/>
        <a:p>
          <a:r>
            <a:rPr lang="en-US" sz="1000" noProof="0" dirty="0" err="1" smtClean="0">
              <a:solidFill>
                <a:srgbClr val="002060"/>
              </a:solidFill>
              <a:latin typeface="+mj-lt"/>
            </a:rPr>
            <a:t>Etimine</a:t>
          </a:r>
          <a:r>
            <a:rPr lang="en-US" sz="1000" noProof="0" dirty="0" smtClean="0">
              <a:solidFill>
                <a:srgbClr val="002060"/>
              </a:solidFill>
              <a:latin typeface="+mj-lt"/>
            </a:rPr>
            <a:t> SA, </a:t>
          </a:r>
        </a:p>
        <a:p>
          <a:r>
            <a:rPr lang="en-US" sz="1000" noProof="0" dirty="0" smtClean="0">
              <a:solidFill>
                <a:srgbClr val="002060"/>
              </a:solidFill>
              <a:latin typeface="+mj-lt"/>
            </a:rPr>
            <a:t>Luxembourg</a:t>
          </a:r>
          <a:endParaRPr lang="en-US" sz="1000" noProof="0" dirty="0">
            <a:solidFill>
              <a:srgbClr val="002060"/>
            </a:solidFill>
            <a:latin typeface="+mj-lt"/>
          </a:endParaRPr>
        </a:p>
      </dgm:t>
    </dgm:pt>
    <dgm:pt modelId="{4A9ED205-018F-4131-B115-5E2AD6CD85AE}" type="parTrans" cxnId="{4E44998D-7E67-4411-8435-B0872D90724C}">
      <dgm:prSet custT="1"/>
      <dgm:spPr>
        <a:ln>
          <a:solidFill>
            <a:srgbClr val="FF0000"/>
          </a:solidFill>
          <a:prstDash val="sysDash"/>
        </a:ln>
      </dgm:spPr>
      <dgm:t>
        <a:bodyPr/>
        <a:lstStyle/>
        <a:p>
          <a:endParaRPr lang="en-US" sz="1000" noProof="0">
            <a:solidFill>
              <a:srgbClr val="002060"/>
            </a:solidFill>
            <a:latin typeface="+mj-lt"/>
          </a:endParaRPr>
        </a:p>
      </dgm:t>
    </dgm:pt>
    <dgm:pt modelId="{EA59A481-07A5-4FC6-B2E1-E5EDA53E87A9}" type="sibTrans" cxnId="{4E44998D-7E67-4411-8435-B0872D90724C}">
      <dgm:prSet/>
      <dgm:spPr/>
      <dgm:t>
        <a:bodyPr/>
        <a:lstStyle/>
        <a:p>
          <a:endParaRPr lang="en-US" sz="1000" noProof="0">
            <a:solidFill>
              <a:srgbClr val="002060"/>
            </a:solidFill>
            <a:latin typeface="+mj-lt"/>
          </a:endParaRPr>
        </a:p>
      </dgm:t>
    </dgm:pt>
    <dgm:pt modelId="{08368AFD-0889-4046-8444-803C97D11BD6}">
      <dgm:prSet phldrT="[Metin]" custT="1"/>
      <dgm:spPr>
        <a:solidFill>
          <a:schemeClr val="bg1">
            <a:lumMod val="85000"/>
          </a:schemeClr>
        </a:solidFill>
        <a:ln>
          <a:solidFill>
            <a:schemeClr val="accent2">
              <a:lumMod val="75000"/>
            </a:schemeClr>
          </a:solidFill>
        </a:ln>
      </dgm:spPr>
      <dgm:t>
        <a:bodyPr/>
        <a:lstStyle/>
        <a:p>
          <a:r>
            <a:rPr lang="tr-TR" sz="1000" noProof="0" dirty="0" smtClean="0">
              <a:solidFill>
                <a:srgbClr val="002060"/>
              </a:solidFill>
              <a:latin typeface="+mj-lt"/>
            </a:rPr>
            <a:t>AB </a:t>
          </a:r>
          <a:r>
            <a:rPr lang="en-US" sz="1000" noProof="0" dirty="0" err="1" smtClean="0">
              <a:solidFill>
                <a:srgbClr val="002060"/>
              </a:solidFill>
              <a:latin typeface="+mj-lt"/>
            </a:rPr>
            <a:t>Etiproducts</a:t>
          </a:r>
          <a:r>
            <a:rPr lang="tr-TR" sz="1000" noProof="0" dirty="0" smtClean="0">
              <a:solidFill>
                <a:srgbClr val="002060"/>
              </a:solidFill>
              <a:latin typeface="+mj-lt"/>
            </a:rPr>
            <a:t> O.Y., </a:t>
          </a:r>
        </a:p>
        <a:p>
          <a:r>
            <a:rPr lang="tr-TR" sz="1000" noProof="0" dirty="0" err="1" smtClean="0">
              <a:solidFill>
                <a:srgbClr val="002060"/>
              </a:solidFill>
              <a:latin typeface="+mj-lt"/>
            </a:rPr>
            <a:t>Finland</a:t>
          </a:r>
          <a:endParaRPr lang="en-US" sz="1000" noProof="0" dirty="0">
            <a:solidFill>
              <a:srgbClr val="002060"/>
            </a:solidFill>
            <a:latin typeface="+mj-lt"/>
          </a:endParaRPr>
        </a:p>
      </dgm:t>
    </dgm:pt>
    <dgm:pt modelId="{D45C51CC-67F6-402D-AD9A-6737DF94DB48}" type="parTrans" cxnId="{E14ACD1F-6767-492E-89E9-746EB9015C7D}">
      <dgm:prSet custT="1"/>
      <dgm:spPr>
        <a:ln>
          <a:solidFill>
            <a:srgbClr val="FF0000"/>
          </a:solidFill>
          <a:prstDash val="sysDash"/>
        </a:ln>
      </dgm:spPr>
      <dgm:t>
        <a:bodyPr/>
        <a:lstStyle/>
        <a:p>
          <a:endParaRPr lang="en-US" sz="1000" noProof="0">
            <a:solidFill>
              <a:srgbClr val="002060"/>
            </a:solidFill>
            <a:latin typeface="+mj-lt"/>
          </a:endParaRPr>
        </a:p>
      </dgm:t>
    </dgm:pt>
    <dgm:pt modelId="{A4ADC624-5FE9-42DD-A358-02047E0C3331}" type="sibTrans" cxnId="{E14ACD1F-6767-492E-89E9-746EB9015C7D}">
      <dgm:prSet/>
      <dgm:spPr/>
      <dgm:t>
        <a:bodyPr/>
        <a:lstStyle/>
        <a:p>
          <a:endParaRPr lang="en-US" sz="1000" noProof="0">
            <a:solidFill>
              <a:srgbClr val="002060"/>
            </a:solidFill>
            <a:latin typeface="+mj-lt"/>
          </a:endParaRPr>
        </a:p>
      </dgm:t>
    </dgm:pt>
    <dgm:pt modelId="{F88ED10F-22B0-4B6D-A8EB-E0BE3981A926}">
      <dgm:prSet phldrT="[Metin]" custT="1"/>
      <dgm:spPr>
        <a:solidFill>
          <a:schemeClr val="bg1">
            <a:lumMod val="85000"/>
          </a:schemeClr>
        </a:solidFill>
        <a:ln>
          <a:solidFill>
            <a:schemeClr val="accent2">
              <a:lumMod val="75000"/>
            </a:schemeClr>
          </a:solidFill>
        </a:ln>
      </dgm:spPr>
      <dgm:t>
        <a:bodyPr/>
        <a:lstStyle/>
        <a:p>
          <a:r>
            <a:rPr kumimoji="0" lang="en-US" sz="1000" b="0" i="0" u="none" strike="noStrike" cap="none" normalizeH="0" baseline="0" noProof="0" dirty="0" err="1" smtClean="0">
              <a:ln/>
              <a:solidFill>
                <a:srgbClr val="002060"/>
              </a:solidFill>
              <a:effectLst/>
              <a:latin typeface="+mj-lt"/>
            </a:rPr>
            <a:t>Etimine</a:t>
          </a:r>
          <a:r>
            <a:rPr kumimoji="0" lang="en-US" sz="1000" b="0" i="0" u="none" strike="noStrike" cap="none" normalizeH="0" baseline="0" noProof="0" dirty="0" smtClean="0">
              <a:ln/>
              <a:solidFill>
                <a:srgbClr val="002060"/>
              </a:solidFill>
              <a:effectLst/>
              <a:latin typeface="+mj-lt"/>
            </a:rPr>
            <a:t> GmbH, </a:t>
          </a:r>
        </a:p>
        <a:p>
          <a:r>
            <a:rPr kumimoji="0" lang="en-US" sz="1000" b="0" i="0" u="none" strike="noStrike" cap="none" normalizeH="0" baseline="0" noProof="0" dirty="0" smtClean="0">
              <a:ln/>
              <a:solidFill>
                <a:srgbClr val="002060"/>
              </a:solidFill>
              <a:effectLst/>
              <a:latin typeface="+mj-lt"/>
            </a:rPr>
            <a:t>Germany</a:t>
          </a:r>
          <a:endParaRPr lang="en-US" sz="1000" noProof="0" dirty="0">
            <a:solidFill>
              <a:srgbClr val="002060"/>
            </a:solidFill>
            <a:latin typeface="+mj-lt"/>
          </a:endParaRPr>
        </a:p>
      </dgm:t>
    </dgm:pt>
    <dgm:pt modelId="{F1B3AEA1-CB2D-4E09-A7B0-49681445409A}" type="parTrans" cxnId="{C1D44A4E-AF7B-4CDA-9DE8-8497E62E43B0}">
      <dgm:prSet custT="1"/>
      <dgm:spPr>
        <a:ln>
          <a:solidFill>
            <a:schemeClr val="accent4">
              <a:lumMod val="65000"/>
              <a:lumOff val="35000"/>
            </a:schemeClr>
          </a:solidFill>
          <a:prstDash val="sysDash"/>
        </a:ln>
      </dgm:spPr>
      <dgm:t>
        <a:bodyPr/>
        <a:lstStyle/>
        <a:p>
          <a:endParaRPr lang="en-US" sz="1000" noProof="0">
            <a:solidFill>
              <a:srgbClr val="002060"/>
            </a:solidFill>
            <a:latin typeface="+mj-lt"/>
          </a:endParaRPr>
        </a:p>
      </dgm:t>
    </dgm:pt>
    <dgm:pt modelId="{3BB3F90D-68AD-4D0E-9CAA-8528DEF30C1C}" type="sibTrans" cxnId="{C1D44A4E-AF7B-4CDA-9DE8-8497E62E43B0}">
      <dgm:prSet/>
      <dgm:spPr/>
      <dgm:t>
        <a:bodyPr/>
        <a:lstStyle/>
        <a:p>
          <a:endParaRPr lang="en-US" sz="1000" noProof="0">
            <a:solidFill>
              <a:srgbClr val="002060"/>
            </a:solidFill>
            <a:latin typeface="+mj-lt"/>
          </a:endParaRPr>
        </a:p>
      </dgm:t>
    </dgm:pt>
    <dgm:pt modelId="{05F58DE8-C337-455E-AD80-45E8B8069CCF}">
      <dgm:prSet phldrT="[Metin]" custT="1"/>
      <dgm:spPr>
        <a:solidFill>
          <a:schemeClr val="bg1">
            <a:lumMod val="85000"/>
          </a:schemeClr>
        </a:solidFill>
        <a:ln>
          <a:solidFill>
            <a:schemeClr val="accent2">
              <a:lumMod val="75000"/>
            </a:schemeClr>
          </a:solidFill>
        </a:ln>
      </dgm:spPr>
      <dgm:t>
        <a:bodyPr/>
        <a:lstStyle/>
        <a:p>
          <a:r>
            <a:rPr lang="en-US" sz="1000" noProof="0" dirty="0" err="1" smtClean="0">
              <a:solidFill>
                <a:srgbClr val="002060"/>
              </a:solidFill>
              <a:latin typeface="+mj-lt"/>
            </a:rPr>
            <a:t>Etimine</a:t>
          </a:r>
          <a:r>
            <a:rPr lang="en-US" sz="1000" noProof="0" dirty="0" smtClean="0">
              <a:solidFill>
                <a:srgbClr val="002060"/>
              </a:solidFill>
              <a:latin typeface="+mj-lt"/>
            </a:rPr>
            <a:t> </a:t>
          </a:r>
          <a:r>
            <a:rPr lang="en-US" sz="1000" noProof="0" dirty="0" err="1" smtClean="0">
              <a:solidFill>
                <a:srgbClr val="002060"/>
              </a:solidFill>
              <a:latin typeface="+mj-lt"/>
            </a:rPr>
            <a:t>Srl</a:t>
          </a:r>
          <a:r>
            <a:rPr lang="en-US" sz="1000" noProof="0" dirty="0" smtClean="0">
              <a:solidFill>
                <a:srgbClr val="002060"/>
              </a:solidFill>
              <a:latin typeface="+mj-lt"/>
            </a:rPr>
            <a:t>, </a:t>
          </a:r>
        </a:p>
        <a:p>
          <a:r>
            <a:rPr lang="en-US" sz="1000" noProof="0" dirty="0" smtClean="0">
              <a:solidFill>
                <a:srgbClr val="002060"/>
              </a:solidFill>
              <a:latin typeface="+mj-lt"/>
            </a:rPr>
            <a:t>Italy</a:t>
          </a:r>
          <a:endParaRPr lang="en-US" sz="1000" noProof="0" dirty="0">
            <a:solidFill>
              <a:srgbClr val="002060"/>
            </a:solidFill>
            <a:latin typeface="+mj-lt"/>
          </a:endParaRPr>
        </a:p>
      </dgm:t>
    </dgm:pt>
    <dgm:pt modelId="{507D0AC8-E1B5-4432-BB53-E996BEAC826B}" type="parTrans" cxnId="{1BD5219F-881F-4F15-8180-14C4AEA6FE4A}">
      <dgm:prSet custT="1"/>
      <dgm:spPr>
        <a:ln>
          <a:solidFill>
            <a:schemeClr val="accent4">
              <a:lumMod val="65000"/>
              <a:lumOff val="35000"/>
            </a:schemeClr>
          </a:solidFill>
          <a:prstDash val="sysDash"/>
        </a:ln>
      </dgm:spPr>
      <dgm:t>
        <a:bodyPr/>
        <a:lstStyle/>
        <a:p>
          <a:endParaRPr lang="en-US" sz="1000" noProof="0">
            <a:solidFill>
              <a:srgbClr val="002060"/>
            </a:solidFill>
            <a:latin typeface="+mj-lt"/>
          </a:endParaRPr>
        </a:p>
      </dgm:t>
    </dgm:pt>
    <dgm:pt modelId="{22DAA248-A593-4F29-B9E4-9F88C6E1B903}" type="sibTrans" cxnId="{1BD5219F-881F-4F15-8180-14C4AEA6FE4A}">
      <dgm:prSet/>
      <dgm:spPr/>
      <dgm:t>
        <a:bodyPr/>
        <a:lstStyle/>
        <a:p>
          <a:endParaRPr lang="en-US" sz="1000" noProof="0">
            <a:solidFill>
              <a:srgbClr val="002060"/>
            </a:solidFill>
            <a:latin typeface="+mj-lt"/>
          </a:endParaRPr>
        </a:p>
      </dgm:t>
    </dgm:pt>
    <dgm:pt modelId="{3E71EDD3-2E5A-492C-8DF1-ECE8C9FCE6DB}">
      <dgm:prSet phldrT="[Metin]" custT="1"/>
      <dgm:spPr>
        <a:solidFill>
          <a:schemeClr val="bg1">
            <a:lumMod val="85000"/>
          </a:schemeClr>
        </a:solidFill>
        <a:ln>
          <a:solidFill>
            <a:schemeClr val="accent2">
              <a:lumMod val="75000"/>
            </a:schemeClr>
          </a:solidFill>
        </a:ln>
      </dgm:spPr>
      <dgm:t>
        <a:bodyPr/>
        <a:lstStyle/>
        <a:p>
          <a:pPr rtl="0"/>
          <a:r>
            <a:rPr kumimoji="0" lang="en-US" sz="1000" b="0" i="0" u="none" strike="noStrike" cap="none" normalizeH="0" baseline="0" noProof="0" dirty="0" err="1" smtClean="0">
              <a:ln/>
              <a:solidFill>
                <a:srgbClr val="002060"/>
              </a:solidFill>
              <a:effectLst/>
              <a:latin typeface="+mj-lt"/>
            </a:rPr>
            <a:t>Etimine</a:t>
          </a:r>
          <a:r>
            <a:rPr kumimoji="0" lang="en-US" sz="1000" b="0" i="0" u="none" strike="noStrike" cap="none" normalizeH="0" baseline="0" noProof="0" dirty="0" smtClean="0">
              <a:ln/>
              <a:solidFill>
                <a:srgbClr val="002060"/>
              </a:solidFill>
              <a:effectLst/>
              <a:latin typeface="+mj-lt"/>
            </a:rPr>
            <a:t> USA, </a:t>
          </a:r>
        </a:p>
        <a:p>
          <a:pPr rtl="0"/>
          <a:r>
            <a:rPr kumimoji="0" lang="en-US" sz="1000" b="0" i="0" u="none" strike="noStrike" cap="none" normalizeH="0" baseline="0" noProof="0" dirty="0" smtClean="0">
              <a:ln/>
              <a:solidFill>
                <a:srgbClr val="002060"/>
              </a:solidFill>
              <a:effectLst/>
              <a:latin typeface="+mj-lt"/>
            </a:rPr>
            <a:t>USA</a:t>
          </a:r>
          <a:endParaRPr lang="en-US" sz="1000" noProof="0" dirty="0">
            <a:solidFill>
              <a:srgbClr val="002060"/>
            </a:solidFill>
            <a:latin typeface="+mj-lt"/>
          </a:endParaRPr>
        </a:p>
      </dgm:t>
    </dgm:pt>
    <dgm:pt modelId="{C81DB772-3F2A-4825-9477-B6BC85F54F71}" type="parTrans" cxnId="{8FC2C895-8FCF-4924-89D8-E3E51FBBA8A3}">
      <dgm:prSet custT="1"/>
      <dgm:spPr>
        <a:ln>
          <a:solidFill>
            <a:schemeClr val="accent4">
              <a:lumMod val="65000"/>
              <a:lumOff val="35000"/>
            </a:schemeClr>
          </a:solidFill>
          <a:prstDash val="sysDash"/>
        </a:ln>
      </dgm:spPr>
      <dgm:t>
        <a:bodyPr/>
        <a:lstStyle/>
        <a:p>
          <a:endParaRPr lang="en-US" sz="1000" noProof="0">
            <a:solidFill>
              <a:srgbClr val="002060"/>
            </a:solidFill>
            <a:latin typeface="+mj-lt"/>
          </a:endParaRPr>
        </a:p>
      </dgm:t>
    </dgm:pt>
    <dgm:pt modelId="{AB404750-9479-404C-BA78-319F2FAC6210}" type="sibTrans" cxnId="{8FC2C895-8FCF-4924-89D8-E3E51FBBA8A3}">
      <dgm:prSet/>
      <dgm:spPr/>
      <dgm:t>
        <a:bodyPr/>
        <a:lstStyle/>
        <a:p>
          <a:endParaRPr lang="en-US" sz="1000" noProof="0">
            <a:solidFill>
              <a:srgbClr val="002060"/>
            </a:solidFill>
            <a:latin typeface="+mj-lt"/>
          </a:endParaRPr>
        </a:p>
      </dgm:t>
    </dgm:pt>
    <dgm:pt modelId="{10DFEF25-BE5F-41FF-94D7-E7FBA9368DC4}">
      <dgm:prSet phldrT="[Metin]" custT="1"/>
      <dgm:spPr>
        <a:solidFill>
          <a:schemeClr val="bg1">
            <a:lumMod val="85000"/>
          </a:schemeClr>
        </a:solidFill>
        <a:ln>
          <a:solidFill>
            <a:schemeClr val="accent2">
              <a:lumMod val="75000"/>
            </a:schemeClr>
          </a:solidFill>
        </a:ln>
      </dgm:spPr>
      <dgm:t>
        <a:bodyPr/>
        <a:lstStyle/>
        <a:p>
          <a:pPr rtl="0"/>
          <a:r>
            <a:rPr kumimoji="0" lang="en-US" sz="1000" b="0" i="0" u="none" strike="noStrike" cap="none" normalizeH="0" baseline="0" noProof="0" dirty="0" err="1" smtClean="0">
              <a:ln/>
              <a:solidFill>
                <a:srgbClr val="002060"/>
              </a:solidFill>
              <a:effectLst/>
              <a:latin typeface="+mj-lt"/>
            </a:rPr>
            <a:t>Etimine</a:t>
          </a:r>
          <a:r>
            <a:rPr kumimoji="0" lang="en-US" sz="1000" b="0" i="0" u="none" strike="noStrike" cap="none" normalizeH="0" baseline="0" noProof="0" dirty="0" smtClean="0">
              <a:ln/>
              <a:solidFill>
                <a:srgbClr val="002060"/>
              </a:solidFill>
              <a:effectLst/>
              <a:latin typeface="+mj-lt"/>
            </a:rPr>
            <a:t> Asia, </a:t>
          </a:r>
        </a:p>
        <a:p>
          <a:pPr rtl="0"/>
          <a:r>
            <a:rPr lang="en-US" sz="1000" noProof="0" dirty="0" smtClean="0">
              <a:solidFill>
                <a:srgbClr val="002060"/>
              </a:solidFill>
              <a:latin typeface="+mj-lt"/>
            </a:rPr>
            <a:t>China</a:t>
          </a:r>
          <a:endParaRPr lang="en-US" sz="1000" noProof="0" dirty="0">
            <a:solidFill>
              <a:srgbClr val="002060"/>
            </a:solidFill>
            <a:latin typeface="+mj-lt"/>
          </a:endParaRPr>
        </a:p>
      </dgm:t>
    </dgm:pt>
    <dgm:pt modelId="{7DA76C16-B9AD-46F1-8C3A-DA501C4F5F1B}" type="parTrans" cxnId="{7B6E6613-BAB5-470F-BA28-4E9199A0A0C0}">
      <dgm:prSet custT="1"/>
      <dgm:spPr>
        <a:ln>
          <a:solidFill>
            <a:schemeClr val="accent4">
              <a:lumMod val="65000"/>
              <a:lumOff val="35000"/>
            </a:schemeClr>
          </a:solidFill>
          <a:prstDash val="sysDash"/>
        </a:ln>
      </dgm:spPr>
      <dgm:t>
        <a:bodyPr/>
        <a:lstStyle/>
        <a:p>
          <a:endParaRPr lang="en-US" sz="1000" noProof="0">
            <a:solidFill>
              <a:srgbClr val="002060"/>
            </a:solidFill>
            <a:latin typeface="+mj-lt"/>
          </a:endParaRPr>
        </a:p>
      </dgm:t>
    </dgm:pt>
    <dgm:pt modelId="{A42894B5-5D83-4915-B7AA-12A81C6891A3}" type="sibTrans" cxnId="{7B6E6613-BAB5-470F-BA28-4E9199A0A0C0}">
      <dgm:prSet/>
      <dgm:spPr/>
      <dgm:t>
        <a:bodyPr/>
        <a:lstStyle/>
        <a:p>
          <a:endParaRPr lang="en-US" sz="1000" noProof="0">
            <a:solidFill>
              <a:srgbClr val="002060"/>
            </a:solidFill>
            <a:latin typeface="+mj-lt"/>
          </a:endParaRPr>
        </a:p>
      </dgm:t>
    </dgm:pt>
    <dgm:pt modelId="{8E029D97-24FA-4B5B-B0A6-CFAF48AFD01B}">
      <dgm:prSet phldrT="[Metin]" custT="1"/>
      <dgm:spPr>
        <a:solidFill>
          <a:schemeClr val="bg1">
            <a:lumMod val="85000"/>
          </a:schemeClr>
        </a:solidFill>
        <a:ln>
          <a:solidFill>
            <a:schemeClr val="accent2">
              <a:lumMod val="75000"/>
            </a:schemeClr>
          </a:solidFill>
        </a:ln>
      </dgm:spPr>
      <dgm:t>
        <a:bodyPr/>
        <a:lstStyle/>
        <a:p>
          <a:r>
            <a:rPr lang="en-US" sz="1000" noProof="0" dirty="0" err="1" smtClean="0">
              <a:solidFill>
                <a:srgbClr val="002060"/>
              </a:solidFill>
              <a:latin typeface="+mj-lt"/>
            </a:rPr>
            <a:t>Etiproducts</a:t>
          </a:r>
          <a:r>
            <a:rPr lang="en-US" sz="1000" noProof="0" dirty="0" smtClean="0">
              <a:solidFill>
                <a:srgbClr val="002060"/>
              </a:solidFill>
              <a:latin typeface="+mj-lt"/>
            </a:rPr>
            <a:t> Russia </a:t>
          </a:r>
          <a:endParaRPr lang="en-US" sz="1000" noProof="0" dirty="0">
            <a:solidFill>
              <a:srgbClr val="002060"/>
            </a:solidFill>
            <a:latin typeface="+mj-lt"/>
          </a:endParaRPr>
        </a:p>
      </dgm:t>
    </dgm:pt>
    <dgm:pt modelId="{816890C1-5359-4F8E-B4E2-83F90CBF5524}" type="parTrans" cxnId="{7AC88130-6C41-462B-A0B6-1AE34F890AFF}">
      <dgm:prSet custT="1"/>
      <dgm:spPr>
        <a:ln>
          <a:solidFill>
            <a:schemeClr val="accent4">
              <a:lumMod val="65000"/>
              <a:lumOff val="35000"/>
            </a:schemeClr>
          </a:solidFill>
          <a:prstDash val="sysDash"/>
        </a:ln>
      </dgm:spPr>
      <dgm:t>
        <a:bodyPr/>
        <a:lstStyle/>
        <a:p>
          <a:endParaRPr lang="en-US" sz="1000" noProof="0">
            <a:solidFill>
              <a:srgbClr val="002060"/>
            </a:solidFill>
            <a:latin typeface="+mj-lt"/>
          </a:endParaRPr>
        </a:p>
      </dgm:t>
    </dgm:pt>
    <dgm:pt modelId="{CC8A5C88-ABC3-4C0B-A2F2-58BBF37872FC}" type="sibTrans" cxnId="{7AC88130-6C41-462B-A0B6-1AE34F890AFF}">
      <dgm:prSet/>
      <dgm:spPr/>
      <dgm:t>
        <a:bodyPr/>
        <a:lstStyle/>
        <a:p>
          <a:endParaRPr lang="en-US" sz="1000" noProof="0">
            <a:solidFill>
              <a:srgbClr val="002060"/>
            </a:solidFill>
            <a:latin typeface="+mj-lt"/>
          </a:endParaRPr>
        </a:p>
      </dgm:t>
    </dgm:pt>
    <dgm:pt modelId="{A56BFC80-EAAA-476F-B2C5-E4161600C8BE}">
      <dgm:prSet phldrT="[Metin]" custT="1"/>
      <dgm:spPr>
        <a:solidFill>
          <a:schemeClr val="bg1">
            <a:lumMod val="85000"/>
          </a:schemeClr>
        </a:solidFill>
        <a:ln>
          <a:solidFill>
            <a:schemeClr val="accent2">
              <a:lumMod val="75000"/>
            </a:schemeClr>
          </a:solidFill>
        </a:ln>
      </dgm:spPr>
      <dgm:t>
        <a:bodyPr/>
        <a:lstStyle/>
        <a:p>
          <a:r>
            <a:rPr lang="en-US" sz="1000" noProof="0" dirty="0" smtClean="0">
              <a:solidFill>
                <a:srgbClr val="002060"/>
              </a:solidFill>
              <a:latin typeface="+mj-lt"/>
            </a:rPr>
            <a:t>Afro-Global Group PTY LTD.</a:t>
          </a:r>
          <a:endParaRPr lang="en-US" sz="1000" noProof="0" dirty="0">
            <a:solidFill>
              <a:srgbClr val="002060"/>
            </a:solidFill>
            <a:latin typeface="+mj-lt"/>
          </a:endParaRPr>
        </a:p>
      </dgm:t>
    </dgm:pt>
    <dgm:pt modelId="{FAB42D4E-A269-47F1-8484-E585C708A0A8}" type="parTrans" cxnId="{05FFC79B-2DBA-4503-936B-AD786E3612A0}">
      <dgm:prSet custT="1"/>
      <dgm:spPr>
        <a:ln>
          <a:solidFill>
            <a:srgbClr val="FF0000"/>
          </a:solidFill>
          <a:prstDash val="sysDash"/>
        </a:ln>
      </dgm:spPr>
      <dgm:t>
        <a:bodyPr/>
        <a:lstStyle/>
        <a:p>
          <a:endParaRPr lang="en-US" sz="1000" noProof="0">
            <a:solidFill>
              <a:srgbClr val="002060"/>
            </a:solidFill>
            <a:latin typeface="+mj-lt"/>
          </a:endParaRPr>
        </a:p>
      </dgm:t>
    </dgm:pt>
    <dgm:pt modelId="{E498A9DF-AA9B-4CCD-A1BF-0988B9A96E61}" type="sibTrans" cxnId="{05FFC79B-2DBA-4503-936B-AD786E3612A0}">
      <dgm:prSet/>
      <dgm:spPr/>
      <dgm:t>
        <a:bodyPr/>
        <a:lstStyle/>
        <a:p>
          <a:endParaRPr lang="en-US" sz="1000" noProof="0">
            <a:solidFill>
              <a:srgbClr val="002060"/>
            </a:solidFill>
            <a:latin typeface="+mj-lt"/>
          </a:endParaRPr>
        </a:p>
      </dgm:t>
    </dgm:pt>
    <dgm:pt modelId="{602B1525-863B-425B-9F35-7E37D1B6650F}">
      <dgm:prSet phldrT="[Metin]" custT="1"/>
      <dgm:spPr>
        <a:solidFill>
          <a:schemeClr val="bg1">
            <a:lumMod val="85000"/>
          </a:schemeClr>
        </a:solidFill>
        <a:ln>
          <a:solidFill>
            <a:schemeClr val="accent2">
              <a:lumMod val="75000"/>
            </a:schemeClr>
          </a:solidFill>
        </a:ln>
      </dgm:spPr>
      <dgm:t>
        <a:bodyPr/>
        <a:lstStyle/>
        <a:p>
          <a:pPr rtl="0"/>
          <a:r>
            <a:rPr lang="en-US" sz="1000" noProof="0" dirty="0" smtClean="0">
              <a:solidFill>
                <a:srgbClr val="002060"/>
              </a:solidFill>
              <a:latin typeface="+mj-lt"/>
            </a:rPr>
            <a:t>Mario </a:t>
          </a:r>
          <a:r>
            <a:rPr lang="en-US" sz="1000" noProof="0" dirty="0" err="1" smtClean="0">
              <a:solidFill>
                <a:srgbClr val="002060"/>
              </a:solidFill>
              <a:latin typeface="+mj-lt"/>
            </a:rPr>
            <a:t>Pilato</a:t>
          </a:r>
          <a:r>
            <a:rPr lang="en-US" sz="1000" noProof="0" dirty="0" smtClean="0">
              <a:solidFill>
                <a:srgbClr val="002060"/>
              </a:solidFill>
              <a:latin typeface="+mj-lt"/>
            </a:rPr>
            <a:t> Blat S.A.,</a:t>
          </a:r>
        </a:p>
        <a:p>
          <a:pPr rtl="0"/>
          <a:r>
            <a:rPr lang="en-US" sz="1000" noProof="0" dirty="0" smtClean="0">
              <a:solidFill>
                <a:srgbClr val="002060"/>
              </a:solidFill>
              <a:latin typeface="+mj-lt"/>
            </a:rPr>
            <a:t>Spain</a:t>
          </a:r>
          <a:endParaRPr lang="en-US" sz="1000" noProof="0" dirty="0">
            <a:solidFill>
              <a:srgbClr val="002060"/>
            </a:solidFill>
            <a:latin typeface="+mj-lt"/>
          </a:endParaRPr>
        </a:p>
      </dgm:t>
    </dgm:pt>
    <dgm:pt modelId="{91A569C7-2740-469F-AE8F-5DDE5A20B5C7}" type="parTrans" cxnId="{FC64ABEF-3CD2-4F39-A2D7-6AC36A4477FB}">
      <dgm:prSet custT="1"/>
      <dgm:spPr>
        <a:ln>
          <a:solidFill>
            <a:schemeClr val="accent4">
              <a:lumMod val="65000"/>
              <a:lumOff val="35000"/>
            </a:schemeClr>
          </a:solidFill>
          <a:prstDash val="sysDash"/>
        </a:ln>
      </dgm:spPr>
      <dgm:t>
        <a:bodyPr/>
        <a:lstStyle/>
        <a:p>
          <a:endParaRPr lang="en-US" sz="1000" noProof="0">
            <a:latin typeface="+mj-lt"/>
          </a:endParaRPr>
        </a:p>
      </dgm:t>
    </dgm:pt>
    <dgm:pt modelId="{62CD2621-DFD9-4D39-B252-5BF171201954}" type="sibTrans" cxnId="{FC64ABEF-3CD2-4F39-A2D7-6AC36A4477FB}">
      <dgm:prSet/>
      <dgm:spPr/>
      <dgm:t>
        <a:bodyPr/>
        <a:lstStyle/>
        <a:p>
          <a:endParaRPr lang="en-US" sz="1000" noProof="0">
            <a:latin typeface="+mj-lt"/>
          </a:endParaRPr>
        </a:p>
      </dgm:t>
    </dgm:pt>
    <dgm:pt modelId="{6B4FA387-872D-4875-99F5-D2022131C794}">
      <dgm:prSet phldrT="[Metin]" custT="1"/>
      <dgm:spPr>
        <a:solidFill>
          <a:schemeClr val="bg1">
            <a:lumMod val="85000"/>
          </a:schemeClr>
        </a:solidFill>
        <a:ln>
          <a:solidFill>
            <a:schemeClr val="accent2">
              <a:lumMod val="75000"/>
            </a:schemeClr>
          </a:solidFill>
        </a:ln>
      </dgm:spPr>
      <dgm:t>
        <a:bodyPr/>
        <a:lstStyle/>
        <a:p>
          <a:r>
            <a:rPr lang="en-US" sz="1000" noProof="0" dirty="0" smtClean="0">
              <a:solidFill>
                <a:srgbClr val="002060"/>
              </a:solidFill>
              <a:latin typeface="+mj-lt"/>
            </a:rPr>
            <a:t>Asian Agro Chemicals Corporation </a:t>
          </a:r>
          <a:endParaRPr lang="en-US" sz="1000" noProof="0" dirty="0">
            <a:solidFill>
              <a:srgbClr val="002060"/>
            </a:solidFill>
            <a:latin typeface="+mj-lt"/>
          </a:endParaRPr>
        </a:p>
      </dgm:t>
    </dgm:pt>
    <dgm:pt modelId="{8154B8E0-FC42-4488-800E-1E7F35E846F9}" type="parTrans" cxnId="{E4D8F394-BD73-493E-B999-26DD40692F6F}">
      <dgm:prSet custT="1"/>
      <dgm:spPr>
        <a:ln>
          <a:solidFill>
            <a:srgbClr val="FF0000"/>
          </a:solidFill>
          <a:prstDash val="dash"/>
        </a:ln>
      </dgm:spPr>
      <dgm:t>
        <a:bodyPr/>
        <a:lstStyle/>
        <a:p>
          <a:endParaRPr lang="en-US" sz="1000" noProof="0"/>
        </a:p>
      </dgm:t>
    </dgm:pt>
    <dgm:pt modelId="{3274E74B-9FFF-4D97-B329-7F1BC108A30E}" type="sibTrans" cxnId="{E4D8F394-BD73-493E-B999-26DD40692F6F}">
      <dgm:prSet/>
      <dgm:spPr/>
      <dgm:t>
        <a:bodyPr/>
        <a:lstStyle/>
        <a:p>
          <a:endParaRPr lang="en-US" sz="1000" noProof="0"/>
        </a:p>
      </dgm:t>
    </dgm:pt>
    <dgm:pt modelId="{19437EDF-6FD5-4B4F-9661-29D7A0A423E7}">
      <dgm:prSet phldrT="[Metin]" custT="1"/>
      <dgm:spPr>
        <a:solidFill>
          <a:schemeClr val="bg1">
            <a:lumMod val="85000"/>
          </a:schemeClr>
        </a:solidFill>
        <a:ln>
          <a:solidFill>
            <a:schemeClr val="accent2">
              <a:lumMod val="75000"/>
            </a:schemeClr>
          </a:solidFill>
        </a:ln>
      </dgm:spPr>
      <dgm:t>
        <a:bodyPr/>
        <a:lstStyle/>
        <a:p>
          <a:r>
            <a:rPr lang="en-US" sz="1000" noProof="0" dirty="0" err="1" smtClean="0">
              <a:solidFill>
                <a:srgbClr val="002060"/>
              </a:solidFill>
              <a:latin typeface="+mj-lt"/>
            </a:rPr>
            <a:t>Borochemie</a:t>
          </a:r>
          <a:endParaRPr lang="en-US" sz="1000" noProof="0" dirty="0">
            <a:solidFill>
              <a:srgbClr val="002060"/>
            </a:solidFill>
            <a:latin typeface="+mj-lt"/>
          </a:endParaRPr>
        </a:p>
      </dgm:t>
    </dgm:pt>
    <dgm:pt modelId="{C5D11FC2-2792-4DE2-AABC-020CCB20C5B1}" type="sibTrans" cxnId="{FA63FCDE-1F24-42D3-B962-2AC7728288F7}">
      <dgm:prSet/>
      <dgm:spPr/>
      <dgm:t>
        <a:bodyPr/>
        <a:lstStyle/>
        <a:p>
          <a:endParaRPr lang="en-US" sz="1000" noProof="0">
            <a:solidFill>
              <a:srgbClr val="002060"/>
            </a:solidFill>
            <a:latin typeface="+mj-lt"/>
          </a:endParaRPr>
        </a:p>
      </dgm:t>
    </dgm:pt>
    <dgm:pt modelId="{78D235B7-1039-479F-B3F8-F64FB449FA8A}" type="parTrans" cxnId="{FA63FCDE-1F24-42D3-B962-2AC7728288F7}">
      <dgm:prSet custT="1"/>
      <dgm:spPr>
        <a:ln>
          <a:solidFill>
            <a:srgbClr val="FF0000"/>
          </a:solidFill>
          <a:prstDash val="sysDash"/>
        </a:ln>
      </dgm:spPr>
      <dgm:t>
        <a:bodyPr/>
        <a:lstStyle/>
        <a:p>
          <a:endParaRPr lang="en-US" sz="1000" noProof="0">
            <a:solidFill>
              <a:srgbClr val="002060"/>
            </a:solidFill>
            <a:latin typeface="+mj-lt"/>
          </a:endParaRPr>
        </a:p>
      </dgm:t>
    </dgm:pt>
    <dgm:pt modelId="{0DFB9C75-3E58-4DDD-AE74-F3CF0D75D77E}" type="pres">
      <dgm:prSet presAssocID="{8327FEF2-02BC-437E-85EA-5193F4B75635}" presName="diagram" presStyleCnt="0">
        <dgm:presLayoutVars>
          <dgm:chPref val="1"/>
          <dgm:dir/>
          <dgm:animOne val="branch"/>
          <dgm:animLvl val="lvl"/>
          <dgm:resizeHandles val="exact"/>
        </dgm:presLayoutVars>
      </dgm:prSet>
      <dgm:spPr/>
      <dgm:t>
        <a:bodyPr/>
        <a:lstStyle/>
        <a:p>
          <a:endParaRPr lang="tr-TR"/>
        </a:p>
      </dgm:t>
    </dgm:pt>
    <dgm:pt modelId="{B0E2FE63-DCFC-413B-B4BE-076AC584F477}" type="pres">
      <dgm:prSet presAssocID="{AEAAF080-8690-4C62-B506-E2B1B608419D}" presName="root1" presStyleCnt="0"/>
      <dgm:spPr/>
    </dgm:pt>
    <dgm:pt modelId="{98CE98B0-17F0-40C5-8144-93AA1B894425}" type="pres">
      <dgm:prSet presAssocID="{AEAAF080-8690-4C62-B506-E2B1B608419D}" presName="LevelOneTextNode" presStyleLbl="node0" presStyleIdx="0" presStyleCnt="2" custScaleX="110916">
        <dgm:presLayoutVars>
          <dgm:chPref val="3"/>
        </dgm:presLayoutVars>
      </dgm:prSet>
      <dgm:spPr/>
      <dgm:t>
        <a:bodyPr/>
        <a:lstStyle/>
        <a:p>
          <a:endParaRPr lang="tr-TR"/>
        </a:p>
      </dgm:t>
    </dgm:pt>
    <dgm:pt modelId="{15BB6F0E-0B00-4103-8136-4F220AC6430C}" type="pres">
      <dgm:prSet presAssocID="{AEAAF080-8690-4C62-B506-E2B1B608419D}" presName="level2hierChild" presStyleCnt="0"/>
      <dgm:spPr/>
    </dgm:pt>
    <dgm:pt modelId="{221A5316-26EC-4787-9366-55A401B753C6}" type="pres">
      <dgm:prSet presAssocID="{4A9ED205-018F-4131-B115-5E2AD6CD85AE}" presName="conn2-1" presStyleLbl="parChTrans1D2" presStyleIdx="0" presStyleCnt="5"/>
      <dgm:spPr/>
      <dgm:t>
        <a:bodyPr/>
        <a:lstStyle/>
        <a:p>
          <a:endParaRPr lang="tr-TR"/>
        </a:p>
      </dgm:t>
    </dgm:pt>
    <dgm:pt modelId="{963649CD-12E1-45FF-BA54-3E71C19D1A90}" type="pres">
      <dgm:prSet presAssocID="{4A9ED205-018F-4131-B115-5E2AD6CD85AE}" presName="connTx" presStyleLbl="parChTrans1D2" presStyleIdx="0" presStyleCnt="5"/>
      <dgm:spPr/>
      <dgm:t>
        <a:bodyPr/>
        <a:lstStyle/>
        <a:p>
          <a:endParaRPr lang="tr-TR"/>
        </a:p>
      </dgm:t>
    </dgm:pt>
    <dgm:pt modelId="{5C1CE8AA-9B7E-4B31-A25E-AE4597FDD509}" type="pres">
      <dgm:prSet presAssocID="{D816CD1A-31B6-4144-B3A8-1CF8B39EA5F3}" presName="root2" presStyleCnt="0"/>
      <dgm:spPr/>
    </dgm:pt>
    <dgm:pt modelId="{94FABEA1-1F24-4D0D-A34E-E9DD4DF86540}" type="pres">
      <dgm:prSet presAssocID="{D816CD1A-31B6-4144-B3A8-1CF8B39EA5F3}" presName="LevelTwoTextNode" presStyleLbl="node2" presStyleIdx="0" presStyleCnt="5">
        <dgm:presLayoutVars>
          <dgm:chPref val="3"/>
        </dgm:presLayoutVars>
      </dgm:prSet>
      <dgm:spPr/>
      <dgm:t>
        <a:bodyPr/>
        <a:lstStyle/>
        <a:p>
          <a:endParaRPr lang="tr-TR"/>
        </a:p>
      </dgm:t>
    </dgm:pt>
    <dgm:pt modelId="{819D57FB-0B30-4169-AA0C-EA0D9A73CA2D}" type="pres">
      <dgm:prSet presAssocID="{D816CD1A-31B6-4144-B3A8-1CF8B39EA5F3}" presName="level3hierChild" presStyleCnt="0"/>
      <dgm:spPr/>
    </dgm:pt>
    <dgm:pt modelId="{FF1E34F4-B374-4E9D-BCC7-F54A9F14B41D}" type="pres">
      <dgm:prSet presAssocID="{F1B3AEA1-CB2D-4E09-A7B0-49681445409A}" presName="conn2-1" presStyleLbl="parChTrans1D3" presStyleIdx="0" presStyleCnt="6"/>
      <dgm:spPr/>
      <dgm:t>
        <a:bodyPr/>
        <a:lstStyle/>
        <a:p>
          <a:endParaRPr lang="tr-TR"/>
        </a:p>
      </dgm:t>
    </dgm:pt>
    <dgm:pt modelId="{2603C4EF-F915-4E65-B255-47689DA07486}" type="pres">
      <dgm:prSet presAssocID="{F1B3AEA1-CB2D-4E09-A7B0-49681445409A}" presName="connTx" presStyleLbl="parChTrans1D3" presStyleIdx="0" presStyleCnt="6"/>
      <dgm:spPr/>
      <dgm:t>
        <a:bodyPr/>
        <a:lstStyle/>
        <a:p>
          <a:endParaRPr lang="tr-TR"/>
        </a:p>
      </dgm:t>
    </dgm:pt>
    <dgm:pt modelId="{C78F3D67-895D-40F3-885E-0959ED09FF4D}" type="pres">
      <dgm:prSet presAssocID="{F88ED10F-22B0-4B6D-A8EB-E0BE3981A926}" presName="root2" presStyleCnt="0"/>
      <dgm:spPr/>
    </dgm:pt>
    <dgm:pt modelId="{5399E7E0-23BF-47F7-AF1E-0F5714635DB9}" type="pres">
      <dgm:prSet presAssocID="{F88ED10F-22B0-4B6D-A8EB-E0BE3981A926}" presName="LevelTwoTextNode" presStyleLbl="node3" presStyleIdx="0" presStyleCnt="6">
        <dgm:presLayoutVars>
          <dgm:chPref val="3"/>
        </dgm:presLayoutVars>
      </dgm:prSet>
      <dgm:spPr/>
      <dgm:t>
        <a:bodyPr/>
        <a:lstStyle/>
        <a:p>
          <a:endParaRPr lang="tr-TR"/>
        </a:p>
      </dgm:t>
    </dgm:pt>
    <dgm:pt modelId="{0A2C05D5-4A9D-4025-849F-157924B8663F}" type="pres">
      <dgm:prSet presAssocID="{F88ED10F-22B0-4B6D-A8EB-E0BE3981A926}" presName="level3hierChild" presStyleCnt="0"/>
      <dgm:spPr/>
    </dgm:pt>
    <dgm:pt modelId="{53E17300-68BE-4EE2-9595-959DD2092B09}" type="pres">
      <dgm:prSet presAssocID="{507D0AC8-E1B5-4432-BB53-E996BEAC826B}" presName="conn2-1" presStyleLbl="parChTrans1D3" presStyleIdx="1" presStyleCnt="6"/>
      <dgm:spPr/>
      <dgm:t>
        <a:bodyPr/>
        <a:lstStyle/>
        <a:p>
          <a:endParaRPr lang="tr-TR"/>
        </a:p>
      </dgm:t>
    </dgm:pt>
    <dgm:pt modelId="{3631D8F3-3248-47EC-9A99-644981F5787E}" type="pres">
      <dgm:prSet presAssocID="{507D0AC8-E1B5-4432-BB53-E996BEAC826B}" presName="connTx" presStyleLbl="parChTrans1D3" presStyleIdx="1" presStyleCnt="6"/>
      <dgm:spPr/>
      <dgm:t>
        <a:bodyPr/>
        <a:lstStyle/>
        <a:p>
          <a:endParaRPr lang="tr-TR"/>
        </a:p>
      </dgm:t>
    </dgm:pt>
    <dgm:pt modelId="{EAB7B481-35DF-46BE-B2CF-7064BE80FC0D}" type="pres">
      <dgm:prSet presAssocID="{05F58DE8-C337-455E-AD80-45E8B8069CCF}" presName="root2" presStyleCnt="0"/>
      <dgm:spPr/>
    </dgm:pt>
    <dgm:pt modelId="{D4B18568-1537-4902-89BF-D9ACD256A665}" type="pres">
      <dgm:prSet presAssocID="{05F58DE8-C337-455E-AD80-45E8B8069CCF}" presName="LevelTwoTextNode" presStyleLbl="node3" presStyleIdx="1" presStyleCnt="6">
        <dgm:presLayoutVars>
          <dgm:chPref val="3"/>
        </dgm:presLayoutVars>
      </dgm:prSet>
      <dgm:spPr/>
      <dgm:t>
        <a:bodyPr/>
        <a:lstStyle/>
        <a:p>
          <a:endParaRPr lang="tr-TR"/>
        </a:p>
      </dgm:t>
    </dgm:pt>
    <dgm:pt modelId="{A99AAA69-0B7E-43F2-8377-916B9735BE7C}" type="pres">
      <dgm:prSet presAssocID="{05F58DE8-C337-455E-AD80-45E8B8069CCF}" presName="level3hierChild" presStyleCnt="0"/>
      <dgm:spPr/>
    </dgm:pt>
    <dgm:pt modelId="{2BADAD9D-06EC-4BBB-8F14-0CCEBED58C2A}" type="pres">
      <dgm:prSet presAssocID="{C81DB772-3F2A-4825-9477-B6BC85F54F71}" presName="conn2-1" presStyleLbl="parChTrans1D3" presStyleIdx="2" presStyleCnt="6"/>
      <dgm:spPr/>
      <dgm:t>
        <a:bodyPr/>
        <a:lstStyle/>
        <a:p>
          <a:endParaRPr lang="tr-TR"/>
        </a:p>
      </dgm:t>
    </dgm:pt>
    <dgm:pt modelId="{282C6C91-A03A-43F2-9474-0E723D4FE78D}" type="pres">
      <dgm:prSet presAssocID="{C81DB772-3F2A-4825-9477-B6BC85F54F71}" presName="connTx" presStyleLbl="parChTrans1D3" presStyleIdx="2" presStyleCnt="6"/>
      <dgm:spPr/>
      <dgm:t>
        <a:bodyPr/>
        <a:lstStyle/>
        <a:p>
          <a:endParaRPr lang="tr-TR"/>
        </a:p>
      </dgm:t>
    </dgm:pt>
    <dgm:pt modelId="{ECC4D4F0-5055-498A-8407-559AFA63E117}" type="pres">
      <dgm:prSet presAssocID="{3E71EDD3-2E5A-492C-8DF1-ECE8C9FCE6DB}" presName="root2" presStyleCnt="0"/>
      <dgm:spPr/>
    </dgm:pt>
    <dgm:pt modelId="{21247900-CD29-4C25-9A1B-E51DC18CF225}" type="pres">
      <dgm:prSet presAssocID="{3E71EDD3-2E5A-492C-8DF1-ECE8C9FCE6DB}" presName="LevelTwoTextNode" presStyleLbl="node3" presStyleIdx="2" presStyleCnt="6">
        <dgm:presLayoutVars>
          <dgm:chPref val="3"/>
        </dgm:presLayoutVars>
      </dgm:prSet>
      <dgm:spPr/>
      <dgm:t>
        <a:bodyPr/>
        <a:lstStyle/>
        <a:p>
          <a:endParaRPr lang="tr-TR"/>
        </a:p>
      </dgm:t>
    </dgm:pt>
    <dgm:pt modelId="{6DC35DE1-98EE-4A28-8776-D7C0805549E8}" type="pres">
      <dgm:prSet presAssocID="{3E71EDD3-2E5A-492C-8DF1-ECE8C9FCE6DB}" presName="level3hierChild" presStyleCnt="0"/>
      <dgm:spPr/>
    </dgm:pt>
    <dgm:pt modelId="{3267160D-CC84-43DB-B0AE-D921E343927D}" type="pres">
      <dgm:prSet presAssocID="{7DA76C16-B9AD-46F1-8C3A-DA501C4F5F1B}" presName="conn2-1" presStyleLbl="parChTrans1D3" presStyleIdx="3" presStyleCnt="6"/>
      <dgm:spPr/>
      <dgm:t>
        <a:bodyPr/>
        <a:lstStyle/>
        <a:p>
          <a:endParaRPr lang="tr-TR"/>
        </a:p>
      </dgm:t>
    </dgm:pt>
    <dgm:pt modelId="{0C981943-9E30-486D-B5F2-FDF4347137B9}" type="pres">
      <dgm:prSet presAssocID="{7DA76C16-B9AD-46F1-8C3A-DA501C4F5F1B}" presName="connTx" presStyleLbl="parChTrans1D3" presStyleIdx="3" presStyleCnt="6"/>
      <dgm:spPr/>
      <dgm:t>
        <a:bodyPr/>
        <a:lstStyle/>
        <a:p>
          <a:endParaRPr lang="tr-TR"/>
        </a:p>
      </dgm:t>
    </dgm:pt>
    <dgm:pt modelId="{C586C123-530E-4446-9A61-A25278B015F1}" type="pres">
      <dgm:prSet presAssocID="{10DFEF25-BE5F-41FF-94D7-E7FBA9368DC4}" presName="root2" presStyleCnt="0"/>
      <dgm:spPr/>
    </dgm:pt>
    <dgm:pt modelId="{5910C5A5-DA71-40D1-80CE-8AC5DAA0CAA3}" type="pres">
      <dgm:prSet presAssocID="{10DFEF25-BE5F-41FF-94D7-E7FBA9368DC4}" presName="LevelTwoTextNode" presStyleLbl="node3" presStyleIdx="3" presStyleCnt="6">
        <dgm:presLayoutVars>
          <dgm:chPref val="3"/>
        </dgm:presLayoutVars>
      </dgm:prSet>
      <dgm:spPr/>
      <dgm:t>
        <a:bodyPr/>
        <a:lstStyle/>
        <a:p>
          <a:endParaRPr lang="tr-TR"/>
        </a:p>
      </dgm:t>
    </dgm:pt>
    <dgm:pt modelId="{547FA83C-4DBC-4DDB-96B6-8572AF892899}" type="pres">
      <dgm:prSet presAssocID="{10DFEF25-BE5F-41FF-94D7-E7FBA9368DC4}" presName="level3hierChild" presStyleCnt="0"/>
      <dgm:spPr/>
    </dgm:pt>
    <dgm:pt modelId="{AC7C3870-F6B7-48E7-A752-39831730E680}" type="pres">
      <dgm:prSet presAssocID="{91A569C7-2740-469F-AE8F-5DDE5A20B5C7}" presName="conn2-1" presStyleLbl="parChTrans1D3" presStyleIdx="4" presStyleCnt="6"/>
      <dgm:spPr/>
      <dgm:t>
        <a:bodyPr/>
        <a:lstStyle/>
        <a:p>
          <a:endParaRPr lang="tr-TR"/>
        </a:p>
      </dgm:t>
    </dgm:pt>
    <dgm:pt modelId="{FE5F8BE7-1961-4D9E-AAD8-1C173FC4DAE8}" type="pres">
      <dgm:prSet presAssocID="{91A569C7-2740-469F-AE8F-5DDE5A20B5C7}" presName="connTx" presStyleLbl="parChTrans1D3" presStyleIdx="4" presStyleCnt="6"/>
      <dgm:spPr/>
      <dgm:t>
        <a:bodyPr/>
        <a:lstStyle/>
        <a:p>
          <a:endParaRPr lang="tr-TR"/>
        </a:p>
      </dgm:t>
    </dgm:pt>
    <dgm:pt modelId="{9CEFDEC3-7F1A-4201-AE98-E0B08BF969DA}" type="pres">
      <dgm:prSet presAssocID="{602B1525-863B-425B-9F35-7E37D1B6650F}" presName="root2" presStyleCnt="0"/>
      <dgm:spPr/>
    </dgm:pt>
    <dgm:pt modelId="{F61A716C-7299-495F-A269-DD8A8411BF99}" type="pres">
      <dgm:prSet presAssocID="{602B1525-863B-425B-9F35-7E37D1B6650F}" presName="LevelTwoTextNode" presStyleLbl="node3" presStyleIdx="4" presStyleCnt="6" custScaleX="148625" custScaleY="65453">
        <dgm:presLayoutVars>
          <dgm:chPref val="3"/>
        </dgm:presLayoutVars>
      </dgm:prSet>
      <dgm:spPr/>
      <dgm:t>
        <a:bodyPr/>
        <a:lstStyle/>
        <a:p>
          <a:endParaRPr lang="tr-TR"/>
        </a:p>
      </dgm:t>
    </dgm:pt>
    <dgm:pt modelId="{A4857C69-3768-42F9-A46C-B5FFF87AF5F2}" type="pres">
      <dgm:prSet presAssocID="{602B1525-863B-425B-9F35-7E37D1B6650F}" presName="level3hierChild" presStyleCnt="0"/>
      <dgm:spPr/>
    </dgm:pt>
    <dgm:pt modelId="{CE3D929B-4A3A-4BA7-AA1C-D92477BED24C}" type="pres">
      <dgm:prSet presAssocID="{D45C51CC-67F6-402D-AD9A-6737DF94DB48}" presName="conn2-1" presStyleLbl="parChTrans1D2" presStyleIdx="1" presStyleCnt="5"/>
      <dgm:spPr/>
      <dgm:t>
        <a:bodyPr/>
        <a:lstStyle/>
        <a:p>
          <a:endParaRPr lang="tr-TR"/>
        </a:p>
      </dgm:t>
    </dgm:pt>
    <dgm:pt modelId="{7ECB99C3-92FE-42B8-854E-9D2B07FA9CBF}" type="pres">
      <dgm:prSet presAssocID="{D45C51CC-67F6-402D-AD9A-6737DF94DB48}" presName="connTx" presStyleLbl="parChTrans1D2" presStyleIdx="1" presStyleCnt="5"/>
      <dgm:spPr/>
      <dgm:t>
        <a:bodyPr/>
        <a:lstStyle/>
        <a:p>
          <a:endParaRPr lang="tr-TR"/>
        </a:p>
      </dgm:t>
    </dgm:pt>
    <dgm:pt modelId="{AB38CD4B-CC52-46A7-BD53-EBE09697E9BC}" type="pres">
      <dgm:prSet presAssocID="{08368AFD-0889-4046-8444-803C97D11BD6}" presName="root2" presStyleCnt="0"/>
      <dgm:spPr/>
    </dgm:pt>
    <dgm:pt modelId="{11A10AFF-D555-4916-8BD3-AAAA59D31A07}" type="pres">
      <dgm:prSet presAssocID="{08368AFD-0889-4046-8444-803C97D11BD6}" presName="LevelTwoTextNode" presStyleLbl="node2" presStyleIdx="1" presStyleCnt="5" custScaleX="126303">
        <dgm:presLayoutVars>
          <dgm:chPref val="3"/>
        </dgm:presLayoutVars>
      </dgm:prSet>
      <dgm:spPr/>
      <dgm:t>
        <a:bodyPr/>
        <a:lstStyle/>
        <a:p>
          <a:endParaRPr lang="tr-TR"/>
        </a:p>
      </dgm:t>
    </dgm:pt>
    <dgm:pt modelId="{EF6506BB-48F5-4FBD-8D0C-269FDBB7B03E}" type="pres">
      <dgm:prSet presAssocID="{08368AFD-0889-4046-8444-803C97D11BD6}" presName="level3hierChild" presStyleCnt="0"/>
      <dgm:spPr/>
    </dgm:pt>
    <dgm:pt modelId="{07CC98AF-22DB-420E-98B8-F95F8D097597}" type="pres">
      <dgm:prSet presAssocID="{816890C1-5359-4F8E-B4E2-83F90CBF5524}" presName="conn2-1" presStyleLbl="parChTrans1D3" presStyleIdx="5" presStyleCnt="6"/>
      <dgm:spPr/>
      <dgm:t>
        <a:bodyPr/>
        <a:lstStyle/>
        <a:p>
          <a:endParaRPr lang="tr-TR"/>
        </a:p>
      </dgm:t>
    </dgm:pt>
    <dgm:pt modelId="{3314F448-5B96-4349-A889-C92DE8865537}" type="pres">
      <dgm:prSet presAssocID="{816890C1-5359-4F8E-B4E2-83F90CBF5524}" presName="connTx" presStyleLbl="parChTrans1D3" presStyleIdx="5" presStyleCnt="6"/>
      <dgm:spPr/>
      <dgm:t>
        <a:bodyPr/>
        <a:lstStyle/>
        <a:p>
          <a:endParaRPr lang="tr-TR"/>
        </a:p>
      </dgm:t>
    </dgm:pt>
    <dgm:pt modelId="{7E1A2549-8F73-48C8-8182-2ACE9542F501}" type="pres">
      <dgm:prSet presAssocID="{8E029D97-24FA-4B5B-B0A6-CFAF48AFD01B}" presName="root2" presStyleCnt="0"/>
      <dgm:spPr/>
    </dgm:pt>
    <dgm:pt modelId="{54484EF9-D737-4FF3-B2DD-4E6CE5098F86}" type="pres">
      <dgm:prSet presAssocID="{8E029D97-24FA-4B5B-B0A6-CFAF48AFD01B}" presName="LevelTwoTextNode" presStyleLbl="node3" presStyleIdx="5" presStyleCnt="6" custLinFactNeighborX="-2184" custLinFactNeighborY="15290">
        <dgm:presLayoutVars>
          <dgm:chPref val="3"/>
        </dgm:presLayoutVars>
      </dgm:prSet>
      <dgm:spPr/>
      <dgm:t>
        <a:bodyPr/>
        <a:lstStyle/>
        <a:p>
          <a:endParaRPr lang="tr-TR"/>
        </a:p>
      </dgm:t>
    </dgm:pt>
    <dgm:pt modelId="{DFBBACA1-A889-4B6B-855E-B857419B9D04}" type="pres">
      <dgm:prSet presAssocID="{8E029D97-24FA-4B5B-B0A6-CFAF48AFD01B}" presName="level3hierChild" presStyleCnt="0"/>
      <dgm:spPr/>
    </dgm:pt>
    <dgm:pt modelId="{B0451BF7-47DC-4F23-AB83-14795A4D5D76}" type="pres">
      <dgm:prSet presAssocID="{03CB3406-9D55-4EDF-B25B-FD859DFB8653}" presName="root1" presStyleCnt="0"/>
      <dgm:spPr/>
    </dgm:pt>
    <dgm:pt modelId="{DE2E3F19-8A5D-457C-89AB-52AADB519B61}" type="pres">
      <dgm:prSet presAssocID="{03CB3406-9D55-4EDF-B25B-FD859DFB8653}" presName="LevelOneTextNode" presStyleLbl="node0" presStyleIdx="1" presStyleCnt="2">
        <dgm:presLayoutVars>
          <dgm:chPref val="3"/>
        </dgm:presLayoutVars>
      </dgm:prSet>
      <dgm:spPr/>
      <dgm:t>
        <a:bodyPr/>
        <a:lstStyle/>
        <a:p>
          <a:endParaRPr lang="tr-TR"/>
        </a:p>
      </dgm:t>
    </dgm:pt>
    <dgm:pt modelId="{FAA760D7-344C-4744-A6B3-7961560488AB}" type="pres">
      <dgm:prSet presAssocID="{03CB3406-9D55-4EDF-B25B-FD859DFB8653}" presName="level2hierChild" presStyleCnt="0"/>
      <dgm:spPr/>
    </dgm:pt>
    <dgm:pt modelId="{BF50487C-41BB-4F83-8DB3-9D0007AB953F}" type="pres">
      <dgm:prSet presAssocID="{78D235B7-1039-479F-B3F8-F64FB449FA8A}" presName="conn2-1" presStyleLbl="parChTrans1D2" presStyleIdx="2" presStyleCnt="5"/>
      <dgm:spPr/>
      <dgm:t>
        <a:bodyPr/>
        <a:lstStyle/>
        <a:p>
          <a:endParaRPr lang="tr-TR"/>
        </a:p>
      </dgm:t>
    </dgm:pt>
    <dgm:pt modelId="{3B6C220D-8F46-4864-AFBC-859DACFFA2DE}" type="pres">
      <dgm:prSet presAssocID="{78D235B7-1039-479F-B3F8-F64FB449FA8A}" presName="connTx" presStyleLbl="parChTrans1D2" presStyleIdx="2" presStyleCnt="5"/>
      <dgm:spPr/>
      <dgm:t>
        <a:bodyPr/>
        <a:lstStyle/>
        <a:p>
          <a:endParaRPr lang="tr-TR"/>
        </a:p>
      </dgm:t>
    </dgm:pt>
    <dgm:pt modelId="{F6085D4C-2F51-41AF-ABB1-FB16C942FF09}" type="pres">
      <dgm:prSet presAssocID="{19437EDF-6FD5-4B4F-9661-29D7A0A423E7}" presName="root2" presStyleCnt="0"/>
      <dgm:spPr/>
    </dgm:pt>
    <dgm:pt modelId="{68E06EF5-C7C0-48CE-97E8-AF5F6A09F4D9}" type="pres">
      <dgm:prSet presAssocID="{19437EDF-6FD5-4B4F-9661-29D7A0A423E7}" presName="LevelTwoTextNode" presStyleLbl="node2" presStyleIdx="2" presStyleCnt="5">
        <dgm:presLayoutVars>
          <dgm:chPref val="3"/>
        </dgm:presLayoutVars>
      </dgm:prSet>
      <dgm:spPr/>
      <dgm:t>
        <a:bodyPr/>
        <a:lstStyle/>
        <a:p>
          <a:endParaRPr lang="tr-TR"/>
        </a:p>
      </dgm:t>
    </dgm:pt>
    <dgm:pt modelId="{3096110D-4778-4D16-A7E7-E3BE398D4E27}" type="pres">
      <dgm:prSet presAssocID="{19437EDF-6FD5-4B4F-9661-29D7A0A423E7}" presName="level3hierChild" presStyleCnt="0"/>
      <dgm:spPr/>
    </dgm:pt>
    <dgm:pt modelId="{13D5472D-BE1B-4CC4-87F2-A853996FB88B}" type="pres">
      <dgm:prSet presAssocID="{FAB42D4E-A269-47F1-8484-E585C708A0A8}" presName="conn2-1" presStyleLbl="parChTrans1D2" presStyleIdx="3" presStyleCnt="5"/>
      <dgm:spPr/>
      <dgm:t>
        <a:bodyPr/>
        <a:lstStyle/>
        <a:p>
          <a:endParaRPr lang="tr-TR"/>
        </a:p>
      </dgm:t>
    </dgm:pt>
    <dgm:pt modelId="{675BB328-EEF7-41F0-92FB-71BD29415376}" type="pres">
      <dgm:prSet presAssocID="{FAB42D4E-A269-47F1-8484-E585C708A0A8}" presName="connTx" presStyleLbl="parChTrans1D2" presStyleIdx="3" presStyleCnt="5"/>
      <dgm:spPr/>
      <dgm:t>
        <a:bodyPr/>
        <a:lstStyle/>
        <a:p>
          <a:endParaRPr lang="tr-TR"/>
        </a:p>
      </dgm:t>
    </dgm:pt>
    <dgm:pt modelId="{49D74FDB-BE4F-4F67-ADEC-2A8154AB10A6}" type="pres">
      <dgm:prSet presAssocID="{A56BFC80-EAAA-476F-B2C5-E4161600C8BE}" presName="root2" presStyleCnt="0"/>
      <dgm:spPr/>
    </dgm:pt>
    <dgm:pt modelId="{A03F330F-A584-499B-A99F-59625CC77347}" type="pres">
      <dgm:prSet presAssocID="{A56BFC80-EAAA-476F-B2C5-E4161600C8BE}" presName="LevelTwoTextNode" presStyleLbl="node2" presStyleIdx="3" presStyleCnt="5" custScaleX="126023">
        <dgm:presLayoutVars>
          <dgm:chPref val="3"/>
        </dgm:presLayoutVars>
      </dgm:prSet>
      <dgm:spPr/>
      <dgm:t>
        <a:bodyPr/>
        <a:lstStyle/>
        <a:p>
          <a:endParaRPr lang="tr-TR"/>
        </a:p>
      </dgm:t>
    </dgm:pt>
    <dgm:pt modelId="{D39C5DE5-FAE2-4219-B03E-E658114BA87E}" type="pres">
      <dgm:prSet presAssocID="{A56BFC80-EAAA-476F-B2C5-E4161600C8BE}" presName="level3hierChild" presStyleCnt="0"/>
      <dgm:spPr/>
    </dgm:pt>
    <dgm:pt modelId="{0AEA6CA2-2554-47BD-93BE-55A3D9212F93}" type="pres">
      <dgm:prSet presAssocID="{8154B8E0-FC42-4488-800E-1E7F35E846F9}" presName="conn2-1" presStyleLbl="parChTrans1D2" presStyleIdx="4" presStyleCnt="5"/>
      <dgm:spPr/>
      <dgm:t>
        <a:bodyPr/>
        <a:lstStyle/>
        <a:p>
          <a:endParaRPr lang="tr-TR"/>
        </a:p>
      </dgm:t>
    </dgm:pt>
    <dgm:pt modelId="{B90C6C3A-C5CF-4F2B-94C5-898453F500F6}" type="pres">
      <dgm:prSet presAssocID="{8154B8E0-FC42-4488-800E-1E7F35E846F9}" presName="connTx" presStyleLbl="parChTrans1D2" presStyleIdx="4" presStyleCnt="5"/>
      <dgm:spPr/>
      <dgm:t>
        <a:bodyPr/>
        <a:lstStyle/>
        <a:p>
          <a:endParaRPr lang="tr-TR"/>
        </a:p>
      </dgm:t>
    </dgm:pt>
    <dgm:pt modelId="{CAF4577E-9CB4-43BD-B07B-4E04CDD3064A}" type="pres">
      <dgm:prSet presAssocID="{6B4FA387-872D-4875-99F5-D2022131C794}" presName="root2" presStyleCnt="0"/>
      <dgm:spPr/>
    </dgm:pt>
    <dgm:pt modelId="{7999A4BD-E260-47C2-8449-58629CBF5F08}" type="pres">
      <dgm:prSet presAssocID="{6B4FA387-872D-4875-99F5-D2022131C794}" presName="LevelTwoTextNode" presStyleLbl="node2" presStyleIdx="4" presStyleCnt="5" custScaleX="164194">
        <dgm:presLayoutVars>
          <dgm:chPref val="3"/>
        </dgm:presLayoutVars>
      </dgm:prSet>
      <dgm:spPr/>
      <dgm:t>
        <a:bodyPr/>
        <a:lstStyle/>
        <a:p>
          <a:endParaRPr lang="tr-TR"/>
        </a:p>
      </dgm:t>
    </dgm:pt>
    <dgm:pt modelId="{DC75FBEE-56EE-4565-9279-8E1E8041514A}" type="pres">
      <dgm:prSet presAssocID="{6B4FA387-872D-4875-99F5-D2022131C794}" presName="level3hierChild" presStyleCnt="0"/>
      <dgm:spPr/>
    </dgm:pt>
  </dgm:ptLst>
  <dgm:cxnLst>
    <dgm:cxn modelId="{31FF9B2B-745A-44C4-840B-981395F61C90}" type="presOf" srcId="{D45C51CC-67F6-402D-AD9A-6737DF94DB48}" destId="{7ECB99C3-92FE-42B8-854E-9D2B07FA9CBF}" srcOrd="1" destOrd="0" presId="urn:microsoft.com/office/officeart/2005/8/layout/hierarchy2"/>
    <dgm:cxn modelId="{00769EE7-B089-49DA-9A9A-A73A76748955}" type="presOf" srcId="{FAB42D4E-A269-47F1-8484-E585C708A0A8}" destId="{675BB328-EEF7-41F0-92FB-71BD29415376}" srcOrd="1" destOrd="0" presId="urn:microsoft.com/office/officeart/2005/8/layout/hierarchy2"/>
    <dgm:cxn modelId="{C9B149FB-AED4-45AB-97A4-69BDC6442F93}" type="presOf" srcId="{91A569C7-2740-469F-AE8F-5DDE5A20B5C7}" destId="{AC7C3870-F6B7-48E7-A752-39831730E680}" srcOrd="0" destOrd="0" presId="urn:microsoft.com/office/officeart/2005/8/layout/hierarchy2"/>
    <dgm:cxn modelId="{8B4E8494-29D2-4D55-9E43-C0B2A2E075C3}" type="presOf" srcId="{A56BFC80-EAAA-476F-B2C5-E4161600C8BE}" destId="{A03F330F-A584-499B-A99F-59625CC77347}" srcOrd="0" destOrd="0" presId="urn:microsoft.com/office/officeart/2005/8/layout/hierarchy2"/>
    <dgm:cxn modelId="{B039B597-0575-4338-BB36-DC922B473BAC}" type="presOf" srcId="{78D235B7-1039-479F-B3F8-F64FB449FA8A}" destId="{BF50487C-41BB-4F83-8DB3-9D0007AB953F}" srcOrd="0" destOrd="0" presId="urn:microsoft.com/office/officeart/2005/8/layout/hierarchy2"/>
    <dgm:cxn modelId="{EE2819DA-3211-47C2-A9B2-D0AAF61940C0}" type="presOf" srcId="{6B4FA387-872D-4875-99F5-D2022131C794}" destId="{7999A4BD-E260-47C2-8449-58629CBF5F08}" srcOrd="0" destOrd="0" presId="urn:microsoft.com/office/officeart/2005/8/layout/hierarchy2"/>
    <dgm:cxn modelId="{EF370646-1404-4243-A473-ABC6D44E2D6C}" type="presOf" srcId="{8327FEF2-02BC-437E-85EA-5193F4B75635}" destId="{0DFB9C75-3E58-4DDD-AE74-F3CF0D75D77E}" srcOrd="0" destOrd="0" presId="urn:microsoft.com/office/officeart/2005/8/layout/hierarchy2"/>
    <dgm:cxn modelId="{A7E271C3-D026-434C-AA09-2528CEA44EB9}" type="presOf" srcId="{816890C1-5359-4F8E-B4E2-83F90CBF5524}" destId="{07CC98AF-22DB-420E-98B8-F95F8D097597}" srcOrd="0" destOrd="0" presId="urn:microsoft.com/office/officeart/2005/8/layout/hierarchy2"/>
    <dgm:cxn modelId="{36BB8C89-48C2-4D51-B779-1401624206A0}" srcId="{8327FEF2-02BC-437E-85EA-5193F4B75635}" destId="{AEAAF080-8690-4C62-B506-E2B1B608419D}" srcOrd="0" destOrd="0" parTransId="{FBE76585-AB48-42DF-ADDA-E88730AF8555}" sibTransId="{A6933A7F-4E20-46FB-845B-841523DD8FF2}"/>
    <dgm:cxn modelId="{54A6637A-E99C-4C54-8C78-D7011F44C8B5}" type="presOf" srcId="{8154B8E0-FC42-4488-800E-1E7F35E846F9}" destId="{B90C6C3A-C5CF-4F2B-94C5-898453F500F6}" srcOrd="1" destOrd="0" presId="urn:microsoft.com/office/officeart/2005/8/layout/hierarchy2"/>
    <dgm:cxn modelId="{8F09B5DB-0597-4E04-804F-E1561C733F6D}" type="presOf" srcId="{3E71EDD3-2E5A-492C-8DF1-ECE8C9FCE6DB}" destId="{21247900-CD29-4C25-9A1B-E51DC18CF225}" srcOrd="0" destOrd="0" presId="urn:microsoft.com/office/officeart/2005/8/layout/hierarchy2"/>
    <dgm:cxn modelId="{C2A89E5B-CB0D-4505-A72F-DFEAFF9218EA}" type="presOf" srcId="{507D0AC8-E1B5-4432-BB53-E996BEAC826B}" destId="{3631D8F3-3248-47EC-9A99-644981F5787E}" srcOrd="1" destOrd="0" presId="urn:microsoft.com/office/officeart/2005/8/layout/hierarchy2"/>
    <dgm:cxn modelId="{E4D8F394-BD73-493E-B999-26DD40692F6F}" srcId="{03CB3406-9D55-4EDF-B25B-FD859DFB8653}" destId="{6B4FA387-872D-4875-99F5-D2022131C794}" srcOrd="2" destOrd="0" parTransId="{8154B8E0-FC42-4488-800E-1E7F35E846F9}" sibTransId="{3274E74B-9FFF-4D97-B329-7F1BC108A30E}"/>
    <dgm:cxn modelId="{15BE96E7-6B08-4E56-9FAA-1199EE9F89E7}" type="presOf" srcId="{05F58DE8-C337-455E-AD80-45E8B8069CCF}" destId="{D4B18568-1537-4902-89BF-D9ACD256A665}" srcOrd="0" destOrd="0" presId="urn:microsoft.com/office/officeart/2005/8/layout/hierarchy2"/>
    <dgm:cxn modelId="{C3B0A2E1-7178-4CCF-8AD0-6958D6822E4A}" type="presOf" srcId="{7DA76C16-B9AD-46F1-8C3A-DA501C4F5F1B}" destId="{3267160D-CC84-43DB-B0AE-D921E343927D}" srcOrd="0" destOrd="0" presId="urn:microsoft.com/office/officeart/2005/8/layout/hierarchy2"/>
    <dgm:cxn modelId="{F628D84D-3578-4CAC-9B40-4D73FC9E395F}" type="presOf" srcId="{F1B3AEA1-CB2D-4E09-A7B0-49681445409A}" destId="{FF1E34F4-B374-4E9D-BCC7-F54A9F14B41D}" srcOrd="0" destOrd="0" presId="urn:microsoft.com/office/officeart/2005/8/layout/hierarchy2"/>
    <dgm:cxn modelId="{A590D5C5-0754-46BD-9568-0B09B25CF23E}" type="presOf" srcId="{8E029D97-24FA-4B5B-B0A6-CFAF48AFD01B}" destId="{54484EF9-D737-4FF3-B2DD-4E6CE5098F86}" srcOrd="0" destOrd="0" presId="urn:microsoft.com/office/officeart/2005/8/layout/hierarchy2"/>
    <dgm:cxn modelId="{70129C7E-B728-4A40-AF83-A6FF77FF58BE}" type="presOf" srcId="{D45C51CC-67F6-402D-AD9A-6737DF94DB48}" destId="{CE3D929B-4A3A-4BA7-AA1C-D92477BED24C}" srcOrd="0" destOrd="0" presId="urn:microsoft.com/office/officeart/2005/8/layout/hierarchy2"/>
    <dgm:cxn modelId="{E14ACD1F-6767-492E-89E9-746EB9015C7D}" srcId="{AEAAF080-8690-4C62-B506-E2B1B608419D}" destId="{08368AFD-0889-4046-8444-803C97D11BD6}" srcOrd="1" destOrd="0" parTransId="{D45C51CC-67F6-402D-AD9A-6737DF94DB48}" sibTransId="{A4ADC624-5FE9-42DD-A358-02047E0C3331}"/>
    <dgm:cxn modelId="{E20053D7-4512-4B52-8304-5682A184396B}" type="presOf" srcId="{C81DB772-3F2A-4825-9477-B6BC85F54F71}" destId="{2BADAD9D-06EC-4BBB-8F14-0CCEBED58C2A}" srcOrd="0" destOrd="0" presId="urn:microsoft.com/office/officeart/2005/8/layout/hierarchy2"/>
    <dgm:cxn modelId="{4E44998D-7E67-4411-8435-B0872D90724C}" srcId="{AEAAF080-8690-4C62-B506-E2B1B608419D}" destId="{D816CD1A-31B6-4144-B3A8-1CF8B39EA5F3}" srcOrd="0" destOrd="0" parTransId="{4A9ED205-018F-4131-B115-5E2AD6CD85AE}" sibTransId="{EA59A481-07A5-4FC6-B2E1-E5EDA53E87A9}"/>
    <dgm:cxn modelId="{09943EAE-1DBC-425D-9BFC-A0679BC12628}" type="presOf" srcId="{F88ED10F-22B0-4B6D-A8EB-E0BE3981A926}" destId="{5399E7E0-23BF-47F7-AF1E-0F5714635DB9}" srcOrd="0" destOrd="0" presId="urn:microsoft.com/office/officeart/2005/8/layout/hierarchy2"/>
    <dgm:cxn modelId="{321284B8-00AB-43BD-84C9-72FBB07ED261}" type="presOf" srcId="{08368AFD-0889-4046-8444-803C97D11BD6}" destId="{11A10AFF-D555-4916-8BD3-AAAA59D31A07}" srcOrd="0" destOrd="0" presId="urn:microsoft.com/office/officeart/2005/8/layout/hierarchy2"/>
    <dgm:cxn modelId="{4A5DC40E-F571-4BCE-BC4E-493BA523CCA3}" type="presOf" srcId="{C81DB772-3F2A-4825-9477-B6BC85F54F71}" destId="{282C6C91-A03A-43F2-9474-0E723D4FE78D}" srcOrd="1" destOrd="0" presId="urn:microsoft.com/office/officeart/2005/8/layout/hierarchy2"/>
    <dgm:cxn modelId="{05FFC79B-2DBA-4503-936B-AD786E3612A0}" srcId="{03CB3406-9D55-4EDF-B25B-FD859DFB8653}" destId="{A56BFC80-EAAA-476F-B2C5-E4161600C8BE}" srcOrd="1" destOrd="0" parTransId="{FAB42D4E-A269-47F1-8484-E585C708A0A8}" sibTransId="{E498A9DF-AA9B-4CCD-A1BF-0988B9A96E61}"/>
    <dgm:cxn modelId="{7B6E6613-BAB5-470F-BA28-4E9199A0A0C0}" srcId="{D816CD1A-31B6-4144-B3A8-1CF8B39EA5F3}" destId="{10DFEF25-BE5F-41FF-94D7-E7FBA9368DC4}" srcOrd="3" destOrd="0" parTransId="{7DA76C16-B9AD-46F1-8C3A-DA501C4F5F1B}" sibTransId="{A42894B5-5D83-4915-B7AA-12A81C6891A3}"/>
    <dgm:cxn modelId="{BA74F9C3-4BD6-4B64-8C28-266FE62C8668}" type="presOf" srcId="{4A9ED205-018F-4131-B115-5E2AD6CD85AE}" destId="{221A5316-26EC-4787-9366-55A401B753C6}" srcOrd="0" destOrd="0" presId="urn:microsoft.com/office/officeart/2005/8/layout/hierarchy2"/>
    <dgm:cxn modelId="{FA63FCDE-1F24-42D3-B962-2AC7728288F7}" srcId="{03CB3406-9D55-4EDF-B25B-FD859DFB8653}" destId="{19437EDF-6FD5-4B4F-9661-29D7A0A423E7}" srcOrd="0" destOrd="0" parTransId="{78D235B7-1039-479F-B3F8-F64FB449FA8A}" sibTransId="{C5D11FC2-2792-4DE2-AABC-020CCB20C5B1}"/>
    <dgm:cxn modelId="{1BD5219F-881F-4F15-8180-14C4AEA6FE4A}" srcId="{D816CD1A-31B6-4144-B3A8-1CF8B39EA5F3}" destId="{05F58DE8-C337-455E-AD80-45E8B8069CCF}" srcOrd="1" destOrd="0" parTransId="{507D0AC8-E1B5-4432-BB53-E996BEAC826B}" sibTransId="{22DAA248-A593-4F29-B9E4-9F88C6E1B903}"/>
    <dgm:cxn modelId="{072C3274-5761-4127-A50D-39A616174F99}" type="presOf" srcId="{FAB42D4E-A269-47F1-8484-E585C708A0A8}" destId="{13D5472D-BE1B-4CC4-87F2-A853996FB88B}" srcOrd="0" destOrd="0" presId="urn:microsoft.com/office/officeart/2005/8/layout/hierarchy2"/>
    <dgm:cxn modelId="{B2548DBC-A1A6-404D-BCCE-6AD011DC73DA}" type="presOf" srcId="{AEAAF080-8690-4C62-B506-E2B1B608419D}" destId="{98CE98B0-17F0-40C5-8144-93AA1B894425}" srcOrd="0" destOrd="0" presId="urn:microsoft.com/office/officeart/2005/8/layout/hierarchy2"/>
    <dgm:cxn modelId="{E15E0858-E642-40D0-925E-83E3B8BA1AA7}" type="presOf" srcId="{602B1525-863B-425B-9F35-7E37D1B6650F}" destId="{F61A716C-7299-495F-A269-DD8A8411BF99}" srcOrd="0" destOrd="0" presId="urn:microsoft.com/office/officeart/2005/8/layout/hierarchy2"/>
    <dgm:cxn modelId="{A35DC779-0B98-4E94-BDAF-2120FD903573}" type="presOf" srcId="{19437EDF-6FD5-4B4F-9661-29D7A0A423E7}" destId="{68E06EF5-C7C0-48CE-97E8-AF5F6A09F4D9}" srcOrd="0" destOrd="0" presId="urn:microsoft.com/office/officeart/2005/8/layout/hierarchy2"/>
    <dgm:cxn modelId="{C1D44A4E-AF7B-4CDA-9DE8-8497E62E43B0}" srcId="{D816CD1A-31B6-4144-B3A8-1CF8B39EA5F3}" destId="{F88ED10F-22B0-4B6D-A8EB-E0BE3981A926}" srcOrd="0" destOrd="0" parTransId="{F1B3AEA1-CB2D-4E09-A7B0-49681445409A}" sibTransId="{3BB3F90D-68AD-4D0E-9CAA-8528DEF30C1C}"/>
    <dgm:cxn modelId="{B03E8CA7-83C6-477E-8CD1-A6D1E67D7923}" type="presOf" srcId="{507D0AC8-E1B5-4432-BB53-E996BEAC826B}" destId="{53E17300-68BE-4EE2-9595-959DD2092B09}" srcOrd="0" destOrd="0" presId="urn:microsoft.com/office/officeart/2005/8/layout/hierarchy2"/>
    <dgm:cxn modelId="{D596654D-2CAB-4734-8D6A-C9AD1F12D611}" type="presOf" srcId="{91A569C7-2740-469F-AE8F-5DDE5A20B5C7}" destId="{FE5F8BE7-1961-4D9E-AAD8-1C173FC4DAE8}" srcOrd="1" destOrd="0" presId="urn:microsoft.com/office/officeart/2005/8/layout/hierarchy2"/>
    <dgm:cxn modelId="{7AC88130-6C41-462B-A0B6-1AE34F890AFF}" srcId="{08368AFD-0889-4046-8444-803C97D11BD6}" destId="{8E029D97-24FA-4B5B-B0A6-CFAF48AFD01B}" srcOrd="0" destOrd="0" parTransId="{816890C1-5359-4F8E-B4E2-83F90CBF5524}" sibTransId="{CC8A5C88-ABC3-4C0B-A2F2-58BBF37872FC}"/>
    <dgm:cxn modelId="{FC64ABEF-3CD2-4F39-A2D7-6AC36A4477FB}" srcId="{D816CD1A-31B6-4144-B3A8-1CF8B39EA5F3}" destId="{602B1525-863B-425B-9F35-7E37D1B6650F}" srcOrd="4" destOrd="0" parTransId="{91A569C7-2740-469F-AE8F-5DDE5A20B5C7}" sibTransId="{62CD2621-DFD9-4D39-B252-5BF171201954}"/>
    <dgm:cxn modelId="{0D57E17A-F5BA-49D5-9A5F-3E373E502A38}" type="presOf" srcId="{F1B3AEA1-CB2D-4E09-A7B0-49681445409A}" destId="{2603C4EF-F915-4E65-B255-47689DA07486}" srcOrd="1" destOrd="0" presId="urn:microsoft.com/office/officeart/2005/8/layout/hierarchy2"/>
    <dgm:cxn modelId="{3A2B33CF-69FA-4961-B070-501BFB7B7658}" type="presOf" srcId="{78D235B7-1039-479F-B3F8-F64FB449FA8A}" destId="{3B6C220D-8F46-4864-AFBC-859DACFFA2DE}" srcOrd="1" destOrd="0" presId="urn:microsoft.com/office/officeart/2005/8/layout/hierarchy2"/>
    <dgm:cxn modelId="{A70FA4E4-D6C3-4F43-BB3A-2DC69C4A76C9}" type="presOf" srcId="{7DA76C16-B9AD-46F1-8C3A-DA501C4F5F1B}" destId="{0C981943-9E30-486D-B5F2-FDF4347137B9}" srcOrd="1" destOrd="0" presId="urn:microsoft.com/office/officeart/2005/8/layout/hierarchy2"/>
    <dgm:cxn modelId="{9C49E9FE-5549-421F-BCFB-52B7705F96CA}" srcId="{8327FEF2-02BC-437E-85EA-5193F4B75635}" destId="{03CB3406-9D55-4EDF-B25B-FD859DFB8653}" srcOrd="1" destOrd="0" parTransId="{BEABB270-CC93-4389-8862-6256AB6F0287}" sibTransId="{5521EC3C-DE19-4045-B2AB-9E6F27B9C21A}"/>
    <dgm:cxn modelId="{C6412E39-9A5B-45F4-9EDE-3E895E6BC465}" type="presOf" srcId="{4A9ED205-018F-4131-B115-5E2AD6CD85AE}" destId="{963649CD-12E1-45FF-BA54-3E71C19D1A90}" srcOrd="1" destOrd="0" presId="urn:microsoft.com/office/officeart/2005/8/layout/hierarchy2"/>
    <dgm:cxn modelId="{EF4593DF-0E81-43A9-B464-C239959C5F2F}" type="presOf" srcId="{8154B8E0-FC42-4488-800E-1E7F35E846F9}" destId="{0AEA6CA2-2554-47BD-93BE-55A3D9212F93}" srcOrd="0" destOrd="0" presId="urn:microsoft.com/office/officeart/2005/8/layout/hierarchy2"/>
    <dgm:cxn modelId="{E78DEBA7-748F-4C05-A7C8-DDA814C612F1}" type="presOf" srcId="{03CB3406-9D55-4EDF-B25B-FD859DFB8653}" destId="{DE2E3F19-8A5D-457C-89AB-52AADB519B61}" srcOrd="0" destOrd="0" presId="urn:microsoft.com/office/officeart/2005/8/layout/hierarchy2"/>
    <dgm:cxn modelId="{4D83132B-ABEC-46E3-94B6-DE9A5A8BAE5A}" type="presOf" srcId="{816890C1-5359-4F8E-B4E2-83F90CBF5524}" destId="{3314F448-5B96-4349-A889-C92DE8865537}" srcOrd="1" destOrd="0" presId="urn:microsoft.com/office/officeart/2005/8/layout/hierarchy2"/>
    <dgm:cxn modelId="{FD9C0D87-A01E-4BF5-832B-4A62B57D8B24}" type="presOf" srcId="{10DFEF25-BE5F-41FF-94D7-E7FBA9368DC4}" destId="{5910C5A5-DA71-40D1-80CE-8AC5DAA0CAA3}" srcOrd="0" destOrd="0" presId="urn:microsoft.com/office/officeart/2005/8/layout/hierarchy2"/>
    <dgm:cxn modelId="{7A86B1F0-D746-4A48-8AAC-C9C53CD072FE}" type="presOf" srcId="{D816CD1A-31B6-4144-B3A8-1CF8B39EA5F3}" destId="{94FABEA1-1F24-4D0D-A34E-E9DD4DF86540}" srcOrd="0" destOrd="0" presId="urn:microsoft.com/office/officeart/2005/8/layout/hierarchy2"/>
    <dgm:cxn modelId="{8FC2C895-8FCF-4924-89D8-E3E51FBBA8A3}" srcId="{D816CD1A-31B6-4144-B3A8-1CF8B39EA5F3}" destId="{3E71EDD3-2E5A-492C-8DF1-ECE8C9FCE6DB}" srcOrd="2" destOrd="0" parTransId="{C81DB772-3F2A-4825-9477-B6BC85F54F71}" sibTransId="{AB404750-9479-404C-BA78-319F2FAC6210}"/>
    <dgm:cxn modelId="{7EB56F24-573C-4ECB-87F5-40471FBC205A}" type="presParOf" srcId="{0DFB9C75-3E58-4DDD-AE74-F3CF0D75D77E}" destId="{B0E2FE63-DCFC-413B-B4BE-076AC584F477}" srcOrd="0" destOrd="0" presId="urn:microsoft.com/office/officeart/2005/8/layout/hierarchy2"/>
    <dgm:cxn modelId="{09008F65-C9EA-4236-9472-4F87B9A2177D}" type="presParOf" srcId="{B0E2FE63-DCFC-413B-B4BE-076AC584F477}" destId="{98CE98B0-17F0-40C5-8144-93AA1B894425}" srcOrd="0" destOrd="0" presId="urn:microsoft.com/office/officeart/2005/8/layout/hierarchy2"/>
    <dgm:cxn modelId="{B9A82D6C-0481-4D9D-873C-6532FC182AEB}" type="presParOf" srcId="{B0E2FE63-DCFC-413B-B4BE-076AC584F477}" destId="{15BB6F0E-0B00-4103-8136-4F220AC6430C}" srcOrd="1" destOrd="0" presId="urn:microsoft.com/office/officeart/2005/8/layout/hierarchy2"/>
    <dgm:cxn modelId="{7ECBA700-7BC1-4F5B-A7CB-ABDFD53788E0}" type="presParOf" srcId="{15BB6F0E-0B00-4103-8136-4F220AC6430C}" destId="{221A5316-26EC-4787-9366-55A401B753C6}" srcOrd="0" destOrd="0" presId="urn:microsoft.com/office/officeart/2005/8/layout/hierarchy2"/>
    <dgm:cxn modelId="{1385BF5B-8929-4DFC-BFA6-321E4602DD91}" type="presParOf" srcId="{221A5316-26EC-4787-9366-55A401B753C6}" destId="{963649CD-12E1-45FF-BA54-3E71C19D1A90}" srcOrd="0" destOrd="0" presId="urn:microsoft.com/office/officeart/2005/8/layout/hierarchy2"/>
    <dgm:cxn modelId="{C45C5194-62AD-40D9-8345-A04CBF3076A0}" type="presParOf" srcId="{15BB6F0E-0B00-4103-8136-4F220AC6430C}" destId="{5C1CE8AA-9B7E-4B31-A25E-AE4597FDD509}" srcOrd="1" destOrd="0" presId="urn:microsoft.com/office/officeart/2005/8/layout/hierarchy2"/>
    <dgm:cxn modelId="{4235102F-21B6-466C-B0DF-BD5773B39AA8}" type="presParOf" srcId="{5C1CE8AA-9B7E-4B31-A25E-AE4597FDD509}" destId="{94FABEA1-1F24-4D0D-A34E-E9DD4DF86540}" srcOrd="0" destOrd="0" presId="urn:microsoft.com/office/officeart/2005/8/layout/hierarchy2"/>
    <dgm:cxn modelId="{5B4B651A-311A-432A-ACBD-275BD4DCD2FD}" type="presParOf" srcId="{5C1CE8AA-9B7E-4B31-A25E-AE4597FDD509}" destId="{819D57FB-0B30-4169-AA0C-EA0D9A73CA2D}" srcOrd="1" destOrd="0" presId="urn:microsoft.com/office/officeart/2005/8/layout/hierarchy2"/>
    <dgm:cxn modelId="{6F8413B8-3C22-4A1F-A020-6A571972C507}" type="presParOf" srcId="{819D57FB-0B30-4169-AA0C-EA0D9A73CA2D}" destId="{FF1E34F4-B374-4E9D-BCC7-F54A9F14B41D}" srcOrd="0" destOrd="0" presId="urn:microsoft.com/office/officeart/2005/8/layout/hierarchy2"/>
    <dgm:cxn modelId="{E6867B99-F5B9-4895-AB40-2F820671B37C}" type="presParOf" srcId="{FF1E34F4-B374-4E9D-BCC7-F54A9F14B41D}" destId="{2603C4EF-F915-4E65-B255-47689DA07486}" srcOrd="0" destOrd="0" presId="urn:microsoft.com/office/officeart/2005/8/layout/hierarchy2"/>
    <dgm:cxn modelId="{72D8CD54-4754-49F2-BFA9-8A8B9A1BE0D1}" type="presParOf" srcId="{819D57FB-0B30-4169-AA0C-EA0D9A73CA2D}" destId="{C78F3D67-895D-40F3-885E-0959ED09FF4D}" srcOrd="1" destOrd="0" presId="urn:microsoft.com/office/officeart/2005/8/layout/hierarchy2"/>
    <dgm:cxn modelId="{803B1E5F-CB83-4013-9B0B-2FC75CEE4D79}" type="presParOf" srcId="{C78F3D67-895D-40F3-885E-0959ED09FF4D}" destId="{5399E7E0-23BF-47F7-AF1E-0F5714635DB9}" srcOrd="0" destOrd="0" presId="urn:microsoft.com/office/officeart/2005/8/layout/hierarchy2"/>
    <dgm:cxn modelId="{8CDA94BD-849C-40FF-AB0D-36846A5694F1}" type="presParOf" srcId="{C78F3D67-895D-40F3-885E-0959ED09FF4D}" destId="{0A2C05D5-4A9D-4025-849F-157924B8663F}" srcOrd="1" destOrd="0" presId="urn:microsoft.com/office/officeart/2005/8/layout/hierarchy2"/>
    <dgm:cxn modelId="{E6A64673-BED5-4D9A-8C1A-BE5C576A3C01}" type="presParOf" srcId="{819D57FB-0B30-4169-AA0C-EA0D9A73CA2D}" destId="{53E17300-68BE-4EE2-9595-959DD2092B09}" srcOrd="2" destOrd="0" presId="urn:microsoft.com/office/officeart/2005/8/layout/hierarchy2"/>
    <dgm:cxn modelId="{288288A4-0316-47E6-8E4C-02B42533476F}" type="presParOf" srcId="{53E17300-68BE-4EE2-9595-959DD2092B09}" destId="{3631D8F3-3248-47EC-9A99-644981F5787E}" srcOrd="0" destOrd="0" presId="urn:microsoft.com/office/officeart/2005/8/layout/hierarchy2"/>
    <dgm:cxn modelId="{923E6EE8-5E0E-4184-9FBB-E2284256BC21}" type="presParOf" srcId="{819D57FB-0B30-4169-AA0C-EA0D9A73CA2D}" destId="{EAB7B481-35DF-46BE-B2CF-7064BE80FC0D}" srcOrd="3" destOrd="0" presId="urn:microsoft.com/office/officeart/2005/8/layout/hierarchy2"/>
    <dgm:cxn modelId="{8DE6C1CF-EF02-4B59-98B5-833A9AA38961}" type="presParOf" srcId="{EAB7B481-35DF-46BE-B2CF-7064BE80FC0D}" destId="{D4B18568-1537-4902-89BF-D9ACD256A665}" srcOrd="0" destOrd="0" presId="urn:microsoft.com/office/officeart/2005/8/layout/hierarchy2"/>
    <dgm:cxn modelId="{3C1047A4-3D31-45B5-A775-3E596B14C50D}" type="presParOf" srcId="{EAB7B481-35DF-46BE-B2CF-7064BE80FC0D}" destId="{A99AAA69-0B7E-43F2-8377-916B9735BE7C}" srcOrd="1" destOrd="0" presId="urn:microsoft.com/office/officeart/2005/8/layout/hierarchy2"/>
    <dgm:cxn modelId="{75B92828-3928-452C-BABA-803607ADDFBB}" type="presParOf" srcId="{819D57FB-0B30-4169-AA0C-EA0D9A73CA2D}" destId="{2BADAD9D-06EC-4BBB-8F14-0CCEBED58C2A}" srcOrd="4" destOrd="0" presId="urn:microsoft.com/office/officeart/2005/8/layout/hierarchy2"/>
    <dgm:cxn modelId="{459AF330-5974-420A-BF93-C303DFC8C6B2}" type="presParOf" srcId="{2BADAD9D-06EC-4BBB-8F14-0CCEBED58C2A}" destId="{282C6C91-A03A-43F2-9474-0E723D4FE78D}" srcOrd="0" destOrd="0" presId="urn:microsoft.com/office/officeart/2005/8/layout/hierarchy2"/>
    <dgm:cxn modelId="{714AC795-9A26-496E-85B5-00E5211446D6}" type="presParOf" srcId="{819D57FB-0B30-4169-AA0C-EA0D9A73CA2D}" destId="{ECC4D4F0-5055-498A-8407-559AFA63E117}" srcOrd="5" destOrd="0" presId="urn:microsoft.com/office/officeart/2005/8/layout/hierarchy2"/>
    <dgm:cxn modelId="{A8122392-9A14-414F-8164-338D5EE19F42}" type="presParOf" srcId="{ECC4D4F0-5055-498A-8407-559AFA63E117}" destId="{21247900-CD29-4C25-9A1B-E51DC18CF225}" srcOrd="0" destOrd="0" presId="urn:microsoft.com/office/officeart/2005/8/layout/hierarchy2"/>
    <dgm:cxn modelId="{BA3EF5B0-582C-4264-8D8D-B84AD32B9966}" type="presParOf" srcId="{ECC4D4F0-5055-498A-8407-559AFA63E117}" destId="{6DC35DE1-98EE-4A28-8776-D7C0805549E8}" srcOrd="1" destOrd="0" presId="urn:microsoft.com/office/officeart/2005/8/layout/hierarchy2"/>
    <dgm:cxn modelId="{F95D2C5B-2AEC-472A-8109-F6DDD9D75210}" type="presParOf" srcId="{819D57FB-0B30-4169-AA0C-EA0D9A73CA2D}" destId="{3267160D-CC84-43DB-B0AE-D921E343927D}" srcOrd="6" destOrd="0" presId="urn:microsoft.com/office/officeart/2005/8/layout/hierarchy2"/>
    <dgm:cxn modelId="{A48593F4-44A0-4C41-9CA7-A053D37DBAD8}" type="presParOf" srcId="{3267160D-CC84-43DB-B0AE-D921E343927D}" destId="{0C981943-9E30-486D-B5F2-FDF4347137B9}" srcOrd="0" destOrd="0" presId="urn:microsoft.com/office/officeart/2005/8/layout/hierarchy2"/>
    <dgm:cxn modelId="{14235903-023A-4BA1-ADB7-FF2182AD6504}" type="presParOf" srcId="{819D57FB-0B30-4169-AA0C-EA0D9A73CA2D}" destId="{C586C123-530E-4446-9A61-A25278B015F1}" srcOrd="7" destOrd="0" presId="urn:microsoft.com/office/officeart/2005/8/layout/hierarchy2"/>
    <dgm:cxn modelId="{6D2D41C6-12B7-4D52-AADE-930093704E88}" type="presParOf" srcId="{C586C123-530E-4446-9A61-A25278B015F1}" destId="{5910C5A5-DA71-40D1-80CE-8AC5DAA0CAA3}" srcOrd="0" destOrd="0" presId="urn:microsoft.com/office/officeart/2005/8/layout/hierarchy2"/>
    <dgm:cxn modelId="{2D2E70A6-3BA4-410B-94DB-6A1C8997D8E8}" type="presParOf" srcId="{C586C123-530E-4446-9A61-A25278B015F1}" destId="{547FA83C-4DBC-4DDB-96B6-8572AF892899}" srcOrd="1" destOrd="0" presId="urn:microsoft.com/office/officeart/2005/8/layout/hierarchy2"/>
    <dgm:cxn modelId="{7DED6411-3D54-45DD-A98D-FA3DDD34BD94}" type="presParOf" srcId="{819D57FB-0B30-4169-AA0C-EA0D9A73CA2D}" destId="{AC7C3870-F6B7-48E7-A752-39831730E680}" srcOrd="8" destOrd="0" presId="urn:microsoft.com/office/officeart/2005/8/layout/hierarchy2"/>
    <dgm:cxn modelId="{FE9B5C13-2722-455A-9D34-1B255395C0FE}" type="presParOf" srcId="{AC7C3870-F6B7-48E7-A752-39831730E680}" destId="{FE5F8BE7-1961-4D9E-AAD8-1C173FC4DAE8}" srcOrd="0" destOrd="0" presId="urn:microsoft.com/office/officeart/2005/8/layout/hierarchy2"/>
    <dgm:cxn modelId="{C4247127-F7FA-4FED-8171-363AA5C8DBC5}" type="presParOf" srcId="{819D57FB-0B30-4169-AA0C-EA0D9A73CA2D}" destId="{9CEFDEC3-7F1A-4201-AE98-E0B08BF969DA}" srcOrd="9" destOrd="0" presId="urn:microsoft.com/office/officeart/2005/8/layout/hierarchy2"/>
    <dgm:cxn modelId="{980A1E11-A8AD-4154-9EC5-AEDC9A17EC4A}" type="presParOf" srcId="{9CEFDEC3-7F1A-4201-AE98-E0B08BF969DA}" destId="{F61A716C-7299-495F-A269-DD8A8411BF99}" srcOrd="0" destOrd="0" presId="urn:microsoft.com/office/officeart/2005/8/layout/hierarchy2"/>
    <dgm:cxn modelId="{36C7DDF5-3B1C-4330-836B-115D58A286B7}" type="presParOf" srcId="{9CEFDEC3-7F1A-4201-AE98-E0B08BF969DA}" destId="{A4857C69-3768-42F9-A46C-B5FFF87AF5F2}" srcOrd="1" destOrd="0" presId="urn:microsoft.com/office/officeart/2005/8/layout/hierarchy2"/>
    <dgm:cxn modelId="{E579F26B-FEA2-43BE-AE8D-F15A68E27B9D}" type="presParOf" srcId="{15BB6F0E-0B00-4103-8136-4F220AC6430C}" destId="{CE3D929B-4A3A-4BA7-AA1C-D92477BED24C}" srcOrd="2" destOrd="0" presId="urn:microsoft.com/office/officeart/2005/8/layout/hierarchy2"/>
    <dgm:cxn modelId="{5465A482-14F9-45F4-9770-CB470102C639}" type="presParOf" srcId="{CE3D929B-4A3A-4BA7-AA1C-D92477BED24C}" destId="{7ECB99C3-92FE-42B8-854E-9D2B07FA9CBF}" srcOrd="0" destOrd="0" presId="urn:microsoft.com/office/officeart/2005/8/layout/hierarchy2"/>
    <dgm:cxn modelId="{9C3DF2D4-7669-46CE-9B61-C30A49377CB6}" type="presParOf" srcId="{15BB6F0E-0B00-4103-8136-4F220AC6430C}" destId="{AB38CD4B-CC52-46A7-BD53-EBE09697E9BC}" srcOrd="3" destOrd="0" presId="urn:microsoft.com/office/officeart/2005/8/layout/hierarchy2"/>
    <dgm:cxn modelId="{E5A739ED-0A1B-47EB-8800-1CC23BB87E72}" type="presParOf" srcId="{AB38CD4B-CC52-46A7-BD53-EBE09697E9BC}" destId="{11A10AFF-D555-4916-8BD3-AAAA59D31A07}" srcOrd="0" destOrd="0" presId="urn:microsoft.com/office/officeart/2005/8/layout/hierarchy2"/>
    <dgm:cxn modelId="{639B17C5-FC69-4F30-8F2C-776BBE7D9918}" type="presParOf" srcId="{AB38CD4B-CC52-46A7-BD53-EBE09697E9BC}" destId="{EF6506BB-48F5-4FBD-8D0C-269FDBB7B03E}" srcOrd="1" destOrd="0" presId="urn:microsoft.com/office/officeart/2005/8/layout/hierarchy2"/>
    <dgm:cxn modelId="{9BC1BE67-E378-46ED-BCB6-FC610CAD3D00}" type="presParOf" srcId="{EF6506BB-48F5-4FBD-8D0C-269FDBB7B03E}" destId="{07CC98AF-22DB-420E-98B8-F95F8D097597}" srcOrd="0" destOrd="0" presId="urn:microsoft.com/office/officeart/2005/8/layout/hierarchy2"/>
    <dgm:cxn modelId="{FAEA3891-2B44-497D-8715-803A9FF3152C}" type="presParOf" srcId="{07CC98AF-22DB-420E-98B8-F95F8D097597}" destId="{3314F448-5B96-4349-A889-C92DE8865537}" srcOrd="0" destOrd="0" presId="urn:microsoft.com/office/officeart/2005/8/layout/hierarchy2"/>
    <dgm:cxn modelId="{E4685FBA-5EDB-42E6-87FF-253477BDE401}" type="presParOf" srcId="{EF6506BB-48F5-4FBD-8D0C-269FDBB7B03E}" destId="{7E1A2549-8F73-48C8-8182-2ACE9542F501}" srcOrd="1" destOrd="0" presId="urn:microsoft.com/office/officeart/2005/8/layout/hierarchy2"/>
    <dgm:cxn modelId="{C265D586-FF4A-470B-82C0-96D6E70A1960}" type="presParOf" srcId="{7E1A2549-8F73-48C8-8182-2ACE9542F501}" destId="{54484EF9-D737-4FF3-B2DD-4E6CE5098F86}" srcOrd="0" destOrd="0" presId="urn:microsoft.com/office/officeart/2005/8/layout/hierarchy2"/>
    <dgm:cxn modelId="{AEF166DC-CB2E-41FD-8FED-78CB8C207194}" type="presParOf" srcId="{7E1A2549-8F73-48C8-8182-2ACE9542F501}" destId="{DFBBACA1-A889-4B6B-855E-B857419B9D04}" srcOrd="1" destOrd="0" presId="urn:microsoft.com/office/officeart/2005/8/layout/hierarchy2"/>
    <dgm:cxn modelId="{0A1B8212-2A4D-4260-BFE2-9174E37EE025}" type="presParOf" srcId="{0DFB9C75-3E58-4DDD-AE74-F3CF0D75D77E}" destId="{B0451BF7-47DC-4F23-AB83-14795A4D5D76}" srcOrd="1" destOrd="0" presId="urn:microsoft.com/office/officeart/2005/8/layout/hierarchy2"/>
    <dgm:cxn modelId="{D1B86C04-0F7D-412D-BA76-4524E754739C}" type="presParOf" srcId="{B0451BF7-47DC-4F23-AB83-14795A4D5D76}" destId="{DE2E3F19-8A5D-457C-89AB-52AADB519B61}" srcOrd="0" destOrd="0" presId="urn:microsoft.com/office/officeart/2005/8/layout/hierarchy2"/>
    <dgm:cxn modelId="{42879D6D-179D-46CA-A603-6DB5B01C454C}" type="presParOf" srcId="{B0451BF7-47DC-4F23-AB83-14795A4D5D76}" destId="{FAA760D7-344C-4744-A6B3-7961560488AB}" srcOrd="1" destOrd="0" presId="urn:microsoft.com/office/officeart/2005/8/layout/hierarchy2"/>
    <dgm:cxn modelId="{BE370AB5-313D-4AE9-800E-B6AB6E81AAB4}" type="presParOf" srcId="{FAA760D7-344C-4744-A6B3-7961560488AB}" destId="{BF50487C-41BB-4F83-8DB3-9D0007AB953F}" srcOrd="0" destOrd="0" presId="urn:microsoft.com/office/officeart/2005/8/layout/hierarchy2"/>
    <dgm:cxn modelId="{BDD9327A-8CE9-41AB-A3D0-C227F397CEAD}" type="presParOf" srcId="{BF50487C-41BB-4F83-8DB3-9D0007AB953F}" destId="{3B6C220D-8F46-4864-AFBC-859DACFFA2DE}" srcOrd="0" destOrd="0" presId="urn:microsoft.com/office/officeart/2005/8/layout/hierarchy2"/>
    <dgm:cxn modelId="{A2DF8311-ED96-4A3E-8321-99AE0FA8D03E}" type="presParOf" srcId="{FAA760D7-344C-4744-A6B3-7961560488AB}" destId="{F6085D4C-2F51-41AF-ABB1-FB16C942FF09}" srcOrd="1" destOrd="0" presId="urn:microsoft.com/office/officeart/2005/8/layout/hierarchy2"/>
    <dgm:cxn modelId="{A015A116-8FAE-40E6-A811-3E2945EE25C1}" type="presParOf" srcId="{F6085D4C-2F51-41AF-ABB1-FB16C942FF09}" destId="{68E06EF5-C7C0-48CE-97E8-AF5F6A09F4D9}" srcOrd="0" destOrd="0" presId="urn:microsoft.com/office/officeart/2005/8/layout/hierarchy2"/>
    <dgm:cxn modelId="{7DF982BF-22CA-4905-AA6A-F524D8BA6DCB}" type="presParOf" srcId="{F6085D4C-2F51-41AF-ABB1-FB16C942FF09}" destId="{3096110D-4778-4D16-A7E7-E3BE398D4E27}" srcOrd="1" destOrd="0" presId="urn:microsoft.com/office/officeart/2005/8/layout/hierarchy2"/>
    <dgm:cxn modelId="{81196771-88FA-495D-8A58-92BFC34FE155}" type="presParOf" srcId="{FAA760D7-344C-4744-A6B3-7961560488AB}" destId="{13D5472D-BE1B-4CC4-87F2-A853996FB88B}" srcOrd="2" destOrd="0" presId="urn:microsoft.com/office/officeart/2005/8/layout/hierarchy2"/>
    <dgm:cxn modelId="{83AE09C8-C9C7-4F70-9EE9-EE30BC2822FD}" type="presParOf" srcId="{13D5472D-BE1B-4CC4-87F2-A853996FB88B}" destId="{675BB328-EEF7-41F0-92FB-71BD29415376}" srcOrd="0" destOrd="0" presId="urn:microsoft.com/office/officeart/2005/8/layout/hierarchy2"/>
    <dgm:cxn modelId="{274CD470-8A5C-4191-8C73-41A83127ADA3}" type="presParOf" srcId="{FAA760D7-344C-4744-A6B3-7961560488AB}" destId="{49D74FDB-BE4F-4F67-ADEC-2A8154AB10A6}" srcOrd="3" destOrd="0" presId="urn:microsoft.com/office/officeart/2005/8/layout/hierarchy2"/>
    <dgm:cxn modelId="{DBEE7F52-7036-4A7B-8E25-1C4D8AD04A62}" type="presParOf" srcId="{49D74FDB-BE4F-4F67-ADEC-2A8154AB10A6}" destId="{A03F330F-A584-499B-A99F-59625CC77347}" srcOrd="0" destOrd="0" presId="urn:microsoft.com/office/officeart/2005/8/layout/hierarchy2"/>
    <dgm:cxn modelId="{1730CEEF-B063-489E-83DA-92C956881E20}" type="presParOf" srcId="{49D74FDB-BE4F-4F67-ADEC-2A8154AB10A6}" destId="{D39C5DE5-FAE2-4219-B03E-E658114BA87E}" srcOrd="1" destOrd="0" presId="urn:microsoft.com/office/officeart/2005/8/layout/hierarchy2"/>
    <dgm:cxn modelId="{BA2BAFB4-41CB-4575-AAAF-A258BCAD3A17}" type="presParOf" srcId="{FAA760D7-344C-4744-A6B3-7961560488AB}" destId="{0AEA6CA2-2554-47BD-93BE-55A3D9212F93}" srcOrd="4" destOrd="0" presId="urn:microsoft.com/office/officeart/2005/8/layout/hierarchy2"/>
    <dgm:cxn modelId="{ED9FA5A7-1580-4282-8306-B5B61628A693}" type="presParOf" srcId="{0AEA6CA2-2554-47BD-93BE-55A3D9212F93}" destId="{B90C6C3A-C5CF-4F2B-94C5-898453F500F6}" srcOrd="0" destOrd="0" presId="urn:microsoft.com/office/officeart/2005/8/layout/hierarchy2"/>
    <dgm:cxn modelId="{75EC6091-9CB7-455C-9D4D-F613E6B17862}" type="presParOf" srcId="{FAA760D7-344C-4744-A6B3-7961560488AB}" destId="{CAF4577E-9CB4-43BD-B07B-4E04CDD3064A}" srcOrd="5" destOrd="0" presId="urn:microsoft.com/office/officeart/2005/8/layout/hierarchy2"/>
    <dgm:cxn modelId="{A3A213B1-1AF6-44EF-935F-BA0334DE113A}" type="presParOf" srcId="{CAF4577E-9CB4-43BD-B07B-4E04CDD3064A}" destId="{7999A4BD-E260-47C2-8449-58629CBF5F08}" srcOrd="0" destOrd="0" presId="urn:microsoft.com/office/officeart/2005/8/layout/hierarchy2"/>
    <dgm:cxn modelId="{9307743A-56FA-40D4-BA82-65352DAED313}" type="presParOf" srcId="{CAF4577E-9CB4-43BD-B07B-4E04CDD3064A}" destId="{DC75FBEE-56EE-4565-9279-8E1E8041514A}" srcOrd="1" destOrd="0" presId="urn:microsoft.com/office/officeart/2005/8/layout/hierarchy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A4AFB6-CA64-4C43-B9DF-16719D6912E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CC4A7D0A-52C3-407D-9B1F-45D66560CD1B}">
      <dgm:prSet custT="1"/>
      <dgm:spPr/>
      <dgm:t>
        <a:bodyPr/>
        <a:lstStyle/>
        <a:p>
          <a:pPr algn="ctr" rtl="0"/>
          <a:r>
            <a:rPr lang="en-US" sz="2400" b="1" dirty="0" smtClean="0">
              <a:solidFill>
                <a:schemeClr val="tx1"/>
              </a:solidFill>
            </a:rPr>
            <a:t>MISSION</a:t>
          </a:r>
          <a:endParaRPr lang="en-US" sz="2400" dirty="0">
            <a:solidFill>
              <a:schemeClr val="tx1"/>
            </a:solidFill>
          </a:endParaRPr>
        </a:p>
      </dgm:t>
    </dgm:pt>
    <dgm:pt modelId="{7121A7A0-FD2E-4726-BD4A-8C1BBFE18FAC}" type="parTrans" cxnId="{DE1D2A46-BB58-4051-A07E-F45493D7DD69}">
      <dgm:prSet/>
      <dgm:spPr/>
      <dgm:t>
        <a:bodyPr/>
        <a:lstStyle/>
        <a:p>
          <a:pPr algn="just"/>
          <a:endParaRPr lang="tr-TR"/>
        </a:p>
      </dgm:t>
    </dgm:pt>
    <dgm:pt modelId="{5491F5F4-71A0-4C57-9067-1BEDD5854317}" type="sibTrans" cxnId="{DE1D2A46-BB58-4051-A07E-F45493D7DD69}">
      <dgm:prSet/>
      <dgm:spPr/>
      <dgm:t>
        <a:bodyPr/>
        <a:lstStyle/>
        <a:p>
          <a:pPr algn="just"/>
          <a:endParaRPr lang="tr-TR"/>
        </a:p>
      </dgm:t>
    </dgm:pt>
    <dgm:pt modelId="{867213F1-FF92-434D-877F-A09EF9A489CD}">
      <dgm:prSet/>
      <dgm:spPr/>
      <dgm:t>
        <a:bodyPr/>
        <a:lstStyle/>
        <a:p>
          <a:pPr algn="just" rtl="0"/>
          <a:r>
            <a:rPr lang="en-US" dirty="0" smtClean="0">
              <a:solidFill>
                <a:schemeClr val="bg2">
                  <a:lumMod val="50000"/>
                </a:schemeClr>
              </a:solidFill>
            </a:rPr>
            <a:t>To utilize the national boron resources within the framework of sustainable development, and to serve these goods to all humanity by converting them into high quality value added boron products, thus to contribute to the nation’s prosperity.</a:t>
          </a:r>
          <a:endParaRPr lang="tr-TR" dirty="0">
            <a:solidFill>
              <a:schemeClr val="bg2">
                <a:lumMod val="50000"/>
              </a:schemeClr>
            </a:solidFill>
          </a:endParaRPr>
        </a:p>
      </dgm:t>
    </dgm:pt>
    <dgm:pt modelId="{C24604EE-710C-47AF-8318-E8DF796D2C29}" type="parTrans" cxnId="{000BCF99-B96D-41C4-B5F2-8BBAD0594602}">
      <dgm:prSet/>
      <dgm:spPr/>
      <dgm:t>
        <a:bodyPr/>
        <a:lstStyle/>
        <a:p>
          <a:pPr algn="just"/>
          <a:endParaRPr lang="tr-TR"/>
        </a:p>
      </dgm:t>
    </dgm:pt>
    <dgm:pt modelId="{1CF4E962-1F57-4AA1-B366-33804948A612}" type="sibTrans" cxnId="{000BCF99-B96D-41C4-B5F2-8BBAD0594602}">
      <dgm:prSet/>
      <dgm:spPr/>
      <dgm:t>
        <a:bodyPr/>
        <a:lstStyle/>
        <a:p>
          <a:pPr algn="just"/>
          <a:endParaRPr lang="tr-TR"/>
        </a:p>
      </dgm:t>
    </dgm:pt>
    <dgm:pt modelId="{55B01AAF-0650-4AEC-8A5E-3C6772AB0B7F}">
      <dgm:prSet/>
      <dgm:spPr/>
      <dgm:t>
        <a:bodyPr/>
        <a:lstStyle/>
        <a:p>
          <a:pPr algn="just" rtl="0"/>
          <a:endParaRPr lang="en-US" dirty="0"/>
        </a:p>
      </dgm:t>
    </dgm:pt>
    <dgm:pt modelId="{FD34F03D-8411-451B-A405-31CDE7BC304C}" type="parTrans" cxnId="{594A93E3-EF97-4EF3-8647-6461C6D74624}">
      <dgm:prSet/>
      <dgm:spPr/>
      <dgm:t>
        <a:bodyPr/>
        <a:lstStyle/>
        <a:p>
          <a:pPr algn="just"/>
          <a:endParaRPr lang="tr-TR"/>
        </a:p>
      </dgm:t>
    </dgm:pt>
    <dgm:pt modelId="{8B7B7A8C-BA7D-411E-A1B7-6AF12AB964F4}" type="sibTrans" cxnId="{594A93E3-EF97-4EF3-8647-6461C6D74624}">
      <dgm:prSet/>
      <dgm:spPr/>
      <dgm:t>
        <a:bodyPr/>
        <a:lstStyle/>
        <a:p>
          <a:pPr algn="just"/>
          <a:endParaRPr lang="tr-TR"/>
        </a:p>
      </dgm:t>
    </dgm:pt>
    <dgm:pt modelId="{C84F9A9B-6ED0-40C8-87DF-7051E2D48C96}">
      <dgm:prSet custT="1"/>
      <dgm:spPr/>
      <dgm:t>
        <a:bodyPr/>
        <a:lstStyle/>
        <a:p>
          <a:pPr algn="ctr" rtl="0"/>
          <a:r>
            <a:rPr lang="en-US" sz="2800" b="1" dirty="0" smtClean="0">
              <a:solidFill>
                <a:schemeClr val="tx1"/>
              </a:solidFill>
            </a:rPr>
            <a:t>VISION</a:t>
          </a:r>
          <a:endParaRPr lang="en-US" sz="2800" dirty="0">
            <a:solidFill>
              <a:schemeClr val="tx1"/>
            </a:solidFill>
          </a:endParaRPr>
        </a:p>
      </dgm:t>
    </dgm:pt>
    <dgm:pt modelId="{6BF698ED-ABBD-404D-9AFD-B08B60936770}" type="parTrans" cxnId="{02D1E73D-7A39-4A61-8376-D72EC485793B}">
      <dgm:prSet/>
      <dgm:spPr/>
      <dgm:t>
        <a:bodyPr/>
        <a:lstStyle/>
        <a:p>
          <a:pPr algn="just"/>
          <a:endParaRPr lang="tr-TR"/>
        </a:p>
      </dgm:t>
    </dgm:pt>
    <dgm:pt modelId="{ACEE0FF1-43DA-41BB-B954-87579CAF8EBF}" type="sibTrans" cxnId="{02D1E73D-7A39-4A61-8376-D72EC485793B}">
      <dgm:prSet/>
      <dgm:spPr/>
      <dgm:t>
        <a:bodyPr/>
        <a:lstStyle/>
        <a:p>
          <a:pPr algn="just"/>
          <a:endParaRPr lang="tr-TR"/>
        </a:p>
      </dgm:t>
    </dgm:pt>
    <dgm:pt modelId="{65E00682-3CB3-4A88-B05F-931B9A9B1DDA}">
      <dgm:prSet/>
      <dgm:spPr/>
      <dgm:t>
        <a:bodyPr/>
        <a:lstStyle/>
        <a:p>
          <a:pPr algn="just" rtl="0"/>
          <a:r>
            <a:rPr lang="en-US" dirty="0" smtClean="0">
              <a:solidFill>
                <a:srgbClr val="C00000"/>
              </a:solidFill>
            </a:rPr>
            <a:t>To become an establishment which continues steady growth in traditional boron products market and takes a pioneering role in developing new boron products that make difference, and creates maximum added value from boron resources by making the country information and technology base of the world boron industry.</a:t>
          </a:r>
          <a:endParaRPr lang="tr-TR" dirty="0">
            <a:solidFill>
              <a:srgbClr val="C00000"/>
            </a:solidFill>
          </a:endParaRPr>
        </a:p>
      </dgm:t>
    </dgm:pt>
    <dgm:pt modelId="{FCE45CE0-7CA3-4D8E-9459-D8915F1F00F7}" type="parTrans" cxnId="{E2770DC2-2FEB-4A4C-94B7-275031AA160D}">
      <dgm:prSet/>
      <dgm:spPr/>
      <dgm:t>
        <a:bodyPr/>
        <a:lstStyle/>
        <a:p>
          <a:pPr algn="just"/>
          <a:endParaRPr lang="tr-TR"/>
        </a:p>
      </dgm:t>
    </dgm:pt>
    <dgm:pt modelId="{1FAECF75-CFE2-47A8-977D-FD465A0D835C}" type="sibTrans" cxnId="{E2770DC2-2FEB-4A4C-94B7-275031AA160D}">
      <dgm:prSet/>
      <dgm:spPr/>
      <dgm:t>
        <a:bodyPr/>
        <a:lstStyle/>
        <a:p>
          <a:pPr algn="just"/>
          <a:endParaRPr lang="tr-TR"/>
        </a:p>
      </dgm:t>
    </dgm:pt>
    <dgm:pt modelId="{B3E01793-77B7-4C3E-9DE5-41CAAAA79EC0}">
      <dgm:prSet/>
      <dgm:spPr/>
      <dgm:t>
        <a:bodyPr/>
        <a:lstStyle/>
        <a:p>
          <a:pPr algn="just" rtl="0"/>
          <a:endParaRPr lang="en-US" dirty="0"/>
        </a:p>
      </dgm:t>
    </dgm:pt>
    <dgm:pt modelId="{4231EE4B-B397-4C66-AE67-C2C24D8BB511}" type="parTrans" cxnId="{5360EA1A-6A1E-41AD-A281-994081AD1B2F}">
      <dgm:prSet/>
      <dgm:spPr/>
      <dgm:t>
        <a:bodyPr/>
        <a:lstStyle/>
        <a:p>
          <a:pPr algn="just"/>
          <a:endParaRPr lang="tr-TR"/>
        </a:p>
      </dgm:t>
    </dgm:pt>
    <dgm:pt modelId="{7304A3B6-7906-4D5D-8597-4370D15446C3}" type="sibTrans" cxnId="{5360EA1A-6A1E-41AD-A281-994081AD1B2F}">
      <dgm:prSet/>
      <dgm:spPr/>
      <dgm:t>
        <a:bodyPr/>
        <a:lstStyle/>
        <a:p>
          <a:pPr algn="just"/>
          <a:endParaRPr lang="tr-TR"/>
        </a:p>
      </dgm:t>
    </dgm:pt>
    <dgm:pt modelId="{9EFC01B6-AF26-4FEF-9A6D-A356A372C55A}" type="pres">
      <dgm:prSet presAssocID="{EDA4AFB6-CA64-4C43-B9DF-16719D6912EF}" presName="Name0" presStyleCnt="0">
        <dgm:presLayoutVars>
          <dgm:dir/>
          <dgm:animLvl val="lvl"/>
          <dgm:resizeHandles val="exact"/>
        </dgm:presLayoutVars>
      </dgm:prSet>
      <dgm:spPr/>
      <dgm:t>
        <a:bodyPr/>
        <a:lstStyle/>
        <a:p>
          <a:endParaRPr lang="tr-TR"/>
        </a:p>
      </dgm:t>
    </dgm:pt>
    <dgm:pt modelId="{002909CD-FB03-48A3-91F1-E36C5B410135}" type="pres">
      <dgm:prSet presAssocID="{CC4A7D0A-52C3-407D-9B1F-45D66560CD1B}" presName="composite" presStyleCnt="0"/>
      <dgm:spPr/>
    </dgm:pt>
    <dgm:pt modelId="{8D84B49C-8A0C-40ED-80BE-17988DB248B0}" type="pres">
      <dgm:prSet presAssocID="{CC4A7D0A-52C3-407D-9B1F-45D66560CD1B}" presName="parTx" presStyleLbl="alignNode1" presStyleIdx="0" presStyleCnt="2">
        <dgm:presLayoutVars>
          <dgm:chMax val="0"/>
          <dgm:chPref val="0"/>
          <dgm:bulletEnabled val="1"/>
        </dgm:presLayoutVars>
      </dgm:prSet>
      <dgm:spPr/>
      <dgm:t>
        <a:bodyPr/>
        <a:lstStyle/>
        <a:p>
          <a:endParaRPr lang="tr-TR"/>
        </a:p>
      </dgm:t>
    </dgm:pt>
    <dgm:pt modelId="{BBA8C06E-2125-4DD5-B70A-241A9C5C40B5}" type="pres">
      <dgm:prSet presAssocID="{CC4A7D0A-52C3-407D-9B1F-45D66560CD1B}" presName="desTx" presStyleLbl="alignAccFollowNode1" presStyleIdx="0" presStyleCnt="2">
        <dgm:presLayoutVars>
          <dgm:bulletEnabled val="1"/>
        </dgm:presLayoutVars>
      </dgm:prSet>
      <dgm:spPr/>
      <dgm:t>
        <a:bodyPr/>
        <a:lstStyle/>
        <a:p>
          <a:endParaRPr lang="tr-TR"/>
        </a:p>
      </dgm:t>
    </dgm:pt>
    <dgm:pt modelId="{58CD4BBD-90EF-4305-AF16-6DF69AD6FDAF}" type="pres">
      <dgm:prSet presAssocID="{5491F5F4-71A0-4C57-9067-1BEDD5854317}" presName="space" presStyleCnt="0"/>
      <dgm:spPr/>
    </dgm:pt>
    <dgm:pt modelId="{FADBB183-564C-49BB-91EF-E77E4F13894D}" type="pres">
      <dgm:prSet presAssocID="{C84F9A9B-6ED0-40C8-87DF-7051E2D48C96}" presName="composite" presStyleCnt="0"/>
      <dgm:spPr/>
    </dgm:pt>
    <dgm:pt modelId="{27883586-8CCF-4B0F-9957-9B91A3D3BF5B}" type="pres">
      <dgm:prSet presAssocID="{C84F9A9B-6ED0-40C8-87DF-7051E2D48C96}" presName="parTx" presStyleLbl="alignNode1" presStyleIdx="1" presStyleCnt="2">
        <dgm:presLayoutVars>
          <dgm:chMax val="0"/>
          <dgm:chPref val="0"/>
          <dgm:bulletEnabled val="1"/>
        </dgm:presLayoutVars>
      </dgm:prSet>
      <dgm:spPr/>
      <dgm:t>
        <a:bodyPr/>
        <a:lstStyle/>
        <a:p>
          <a:endParaRPr lang="tr-TR"/>
        </a:p>
      </dgm:t>
    </dgm:pt>
    <dgm:pt modelId="{AC4A316A-0613-4509-8D02-7CAF69131910}" type="pres">
      <dgm:prSet presAssocID="{C84F9A9B-6ED0-40C8-87DF-7051E2D48C96}" presName="desTx" presStyleLbl="alignAccFollowNode1" presStyleIdx="1" presStyleCnt="2">
        <dgm:presLayoutVars>
          <dgm:bulletEnabled val="1"/>
        </dgm:presLayoutVars>
      </dgm:prSet>
      <dgm:spPr/>
      <dgm:t>
        <a:bodyPr/>
        <a:lstStyle/>
        <a:p>
          <a:endParaRPr lang="tr-TR"/>
        </a:p>
      </dgm:t>
    </dgm:pt>
  </dgm:ptLst>
  <dgm:cxnLst>
    <dgm:cxn modelId="{E2770DC2-2FEB-4A4C-94B7-275031AA160D}" srcId="{C84F9A9B-6ED0-40C8-87DF-7051E2D48C96}" destId="{65E00682-3CB3-4A88-B05F-931B9A9B1DDA}" srcOrd="0" destOrd="0" parTransId="{FCE45CE0-7CA3-4D8E-9459-D8915F1F00F7}" sibTransId="{1FAECF75-CFE2-47A8-977D-FD465A0D835C}"/>
    <dgm:cxn modelId="{020CDAE1-1FCF-486B-A498-FB1C29840CF8}" type="presOf" srcId="{867213F1-FF92-434D-877F-A09EF9A489CD}" destId="{BBA8C06E-2125-4DD5-B70A-241A9C5C40B5}" srcOrd="0" destOrd="0" presId="urn:microsoft.com/office/officeart/2005/8/layout/hList1"/>
    <dgm:cxn modelId="{DE1D2A46-BB58-4051-A07E-F45493D7DD69}" srcId="{EDA4AFB6-CA64-4C43-B9DF-16719D6912EF}" destId="{CC4A7D0A-52C3-407D-9B1F-45D66560CD1B}" srcOrd="0" destOrd="0" parTransId="{7121A7A0-FD2E-4726-BD4A-8C1BBFE18FAC}" sibTransId="{5491F5F4-71A0-4C57-9067-1BEDD5854317}"/>
    <dgm:cxn modelId="{C23E1C2A-386E-4985-98BA-690FC4EA74B4}" type="presOf" srcId="{EDA4AFB6-CA64-4C43-B9DF-16719D6912EF}" destId="{9EFC01B6-AF26-4FEF-9A6D-A356A372C55A}" srcOrd="0" destOrd="0" presId="urn:microsoft.com/office/officeart/2005/8/layout/hList1"/>
    <dgm:cxn modelId="{594A93E3-EF97-4EF3-8647-6461C6D74624}" srcId="{CC4A7D0A-52C3-407D-9B1F-45D66560CD1B}" destId="{55B01AAF-0650-4AEC-8A5E-3C6772AB0B7F}" srcOrd="1" destOrd="0" parTransId="{FD34F03D-8411-451B-A405-31CDE7BC304C}" sibTransId="{8B7B7A8C-BA7D-411E-A1B7-6AF12AB964F4}"/>
    <dgm:cxn modelId="{DD2F82E0-121D-430E-94FD-EA4EBD6231A6}" type="presOf" srcId="{55B01AAF-0650-4AEC-8A5E-3C6772AB0B7F}" destId="{BBA8C06E-2125-4DD5-B70A-241A9C5C40B5}" srcOrd="0" destOrd="1" presId="urn:microsoft.com/office/officeart/2005/8/layout/hList1"/>
    <dgm:cxn modelId="{9C4B54FF-A93F-4527-8191-289C22FF9E0F}" type="presOf" srcId="{B3E01793-77B7-4C3E-9DE5-41CAAAA79EC0}" destId="{AC4A316A-0613-4509-8D02-7CAF69131910}" srcOrd="0" destOrd="1" presId="urn:microsoft.com/office/officeart/2005/8/layout/hList1"/>
    <dgm:cxn modelId="{1572BA17-CC43-4A5D-B971-C9B92EA6B50C}" type="presOf" srcId="{65E00682-3CB3-4A88-B05F-931B9A9B1DDA}" destId="{AC4A316A-0613-4509-8D02-7CAF69131910}" srcOrd="0" destOrd="0" presId="urn:microsoft.com/office/officeart/2005/8/layout/hList1"/>
    <dgm:cxn modelId="{D27D45E9-74A9-4865-BA89-6BD6B46F1376}" type="presOf" srcId="{CC4A7D0A-52C3-407D-9B1F-45D66560CD1B}" destId="{8D84B49C-8A0C-40ED-80BE-17988DB248B0}" srcOrd="0" destOrd="0" presId="urn:microsoft.com/office/officeart/2005/8/layout/hList1"/>
    <dgm:cxn modelId="{9BD9A5EA-AB7D-48C1-9706-174C99A9A5F8}" type="presOf" srcId="{C84F9A9B-6ED0-40C8-87DF-7051E2D48C96}" destId="{27883586-8CCF-4B0F-9957-9B91A3D3BF5B}" srcOrd="0" destOrd="0" presId="urn:microsoft.com/office/officeart/2005/8/layout/hList1"/>
    <dgm:cxn modelId="{5360EA1A-6A1E-41AD-A281-994081AD1B2F}" srcId="{C84F9A9B-6ED0-40C8-87DF-7051E2D48C96}" destId="{B3E01793-77B7-4C3E-9DE5-41CAAAA79EC0}" srcOrd="1" destOrd="0" parTransId="{4231EE4B-B397-4C66-AE67-C2C24D8BB511}" sibTransId="{7304A3B6-7906-4D5D-8597-4370D15446C3}"/>
    <dgm:cxn modelId="{02D1E73D-7A39-4A61-8376-D72EC485793B}" srcId="{EDA4AFB6-CA64-4C43-B9DF-16719D6912EF}" destId="{C84F9A9B-6ED0-40C8-87DF-7051E2D48C96}" srcOrd="1" destOrd="0" parTransId="{6BF698ED-ABBD-404D-9AFD-B08B60936770}" sibTransId="{ACEE0FF1-43DA-41BB-B954-87579CAF8EBF}"/>
    <dgm:cxn modelId="{000BCF99-B96D-41C4-B5F2-8BBAD0594602}" srcId="{CC4A7D0A-52C3-407D-9B1F-45D66560CD1B}" destId="{867213F1-FF92-434D-877F-A09EF9A489CD}" srcOrd="0" destOrd="0" parTransId="{C24604EE-710C-47AF-8318-E8DF796D2C29}" sibTransId="{1CF4E962-1F57-4AA1-B366-33804948A612}"/>
    <dgm:cxn modelId="{D75E9269-6A94-48EA-900C-1189B2323BFC}" type="presParOf" srcId="{9EFC01B6-AF26-4FEF-9A6D-A356A372C55A}" destId="{002909CD-FB03-48A3-91F1-E36C5B410135}" srcOrd="0" destOrd="0" presId="urn:microsoft.com/office/officeart/2005/8/layout/hList1"/>
    <dgm:cxn modelId="{14771323-621F-4E4E-8605-6DA774271490}" type="presParOf" srcId="{002909CD-FB03-48A3-91F1-E36C5B410135}" destId="{8D84B49C-8A0C-40ED-80BE-17988DB248B0}" srcOrd="0" destOrd="0" presId="urn:microsoft.com/office/officeart/2005/8/layout/hList1"/>
    <dgm:cxn modelId="{38E0D0AB-776E-4345-889D-5B84D6015BF3}" type="presParOf" srcId="{002909CD-FB03-48A3-91F1-E36C5B410135}" destId="{BBA8C06E-2125-4DD5-B70A-241A9C5C40B5}" srcOrd="1" destOrd="0" presId="urn:microsoft.com/office/officeart/2005/8/layout/hList1"/>
    <dgm:cxn modelId="{E1EDE778-E889-40C9-A8E3-E91E577D9FD4}" type="presParOf" srcId="{9EFC01B6-AF26-4FEF-9A6D-A356A372C55A}" destId="{58CD4BBD-90EF-4305-AF16-6DF69AD6FDAF}" srcOrd="1" destOrd="0" presId="urn:microsoft.com/office/officeart/2005/8/layout/hList1"/>
    <dgm:cxn modelId="{69178A0C-9CE3-4786-AF4A-C7B82CD03AA5}" type="presParOf" srcId="{9EFC01B6-AF26-4FEF-9A6D-A356A372C55A}" destId="{FADBB183-564C-49BB-91EF-E77E4F13894D}" srcOrd="2" destOrd="0" presId="urn:microsoft.com/office/officeart/2005/8/layout/hList1"/>
    <dgm:cxn modelId="{C8233BCC-EBB9-4784-8156-DEA2CDC60ED4}" type="presParOf" srcId="{FADBB183-564C-49BB-91EF-E77E4F13894D}" destId="{27883586-8CCF-4B0F-9957-9B91A3D3BF5B}" srcOrd="0" destOrd="0" presId="urn:microsoft.com/office/officeart/2005/8/layout/hList1"/>
    <dgm:cxn modelId="{1EA7303D-83F6-448C-8AF1-05A4FC66E098}" type="presParOf" srcId="{FADBB183-564C-49BB-91EF-E77E4F13894D}" destId="{AC4A316A-0613-4509-8D02-7CAF69131910}" srcOrd="1" destOrd="0" presId="urn:microsoft.com/office/officeart/2005/8/layout/h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D3ED3D-642A-4AAE-A68F-17C45FDFB2CE}" type="doc">
      <dgm:prSet loTypeId="urn:microsoft.com/office/officeart/2005/8/layout/hProcess6" loCatId="process" qsTypeId="urn:microsoft.com/office/officeart/2005/8/quickstyle/simple3" qsCatId="simple" csTypeId="urn:microsoft.com/office/officeart/2005/8/colors/colorful4" csCatId="colorful" phldr="1"/>
      <dgm:spPr/>
      <dgm:t>
        <a:bodyPr/>
        <a:lstStyle/>
        <a:p>
          <a:endParaRPr lang="tr-TR"/>
        </a:p>
      </dgm:t>
    </dgm:pt>
    <dgm:pt modelId="{05F761B8-E15D-49AB-94A9-085AB519C97D}">
      <dgm:prSet phldrT="[Metin]" custT="1"/>
      <dgm:spPr/>
      <dgm:t>
        <a:bodyPr/>
        <a:lstStyle/>
        <a:p>
          <a:r>
            <a:rPr lang="tr-TR" sz="1600" b="1" dirty="0" smtClean="0"/>
            <a:t>2000</a:t>
          </a:r>
          <a:endParaRPr lang="tr-TR" sz="1600" b="1" dirty="0"/>
        </a:p>
      </dgm:t>
    </dgm:pt>
    <dgm:pt modelId="{EB32C465-B1FC-4DA6-937E-0E541B92FF3E}" type="parTrans" cxnId="{D1488373-D0E6-4821-AEB7-7F608A9C6B95}">
      <dgm:prSet/>
      <dgm:spPr/>
      <dgm:t>
        <a:bodyPr/>
        <a:lstStyle/>
        <a:p>
          <a:endParaRPr lang="tr-TR" sz="1800" b="1"/>
        </a:p>
      </dgm:t>
    </dgm:pt>
    <dgm:pt modelId="{CAA8F99B-5BCC-498F-BC92-2A4244436392}" type="sibTrans" cxnId="{D1488373-D0E6-4821-AEB7-7F608A9C6B95}">
      <dgm:prSet/>
      <dgm:spPr/>
      <dgm:t>
        <a:bodyPr/>
        <a:lstStyle/>
        <a:p>
          <a:endParaRPr lang="tr-TR" sz="1800" b="1"/>
        </a:p>
      </dgm:t>
    </dgm:pt>
    <dgm:pt modelId="{41ECEBFC-BDC9-4D89-B1E6-46338BF32307}">
      <dgm:prSet phldrT="[Metin]" custT="1"/>
      <dgm:spPr/>
      <dgm:t>
        <a:bodyPr/>
        <a:lstStyle/>
        <a:p>
          <a:r>
            <a:rPr lang="tr-TR" sz="1600" b="1" dirty="0" smtClean="0"/>
            <a:t>3.1</a:t>
          </a:r>
          <a:endParaRPr lang="tr-TR" sz="1600" b="1" dirty="0"/>
        </a:p>
      </dgm:t>
    </dgm:pt>
    <dgm:pt modelId="{9106D797-B753-4C8B-BEC8-0F17ADA9FDB4}" type="parTrans" cxnId="{86631B72-B522-4A14-B9A2-CB2DAFE8047C}">
      <dgm:prSet/>
      <dgm:spPr/>
      <dgm:t>
        <a:bodyPr/>
        <a:lstStyle/>
        <a:p>
          <a:endParaRPr lang="tr-TR" sz="1800" b="1"/>
        </a:p>
      </dgm:t>
    </dgm:pt>
    <dgm:pt modelId="{6E6D0E43-C0D3-46F2-9DA9-C11E44E2980D}" type="sibTrans" cxnId="{86631B72-B522-4A14-B9A2-CB2DAFE8047C}">
      <dgm:prSet/>
      <dgm:spPr/>
      <dgm:t>
        <a:bodyPr/>
        <a:lstStyle/>
        <a:p>
          <a:endParaRPr lang="tr-TR" sz="1800" b="1"/>
        </a:p>
      </dgm:t>
    </dgm:pt>
    <dgm:pt modelId="{DD5438D0-46C4-4CA0-AC09-713ABF2EC9A5}">
      <dgm:prSet phldrT="[Metin]" custT="1"/>
      <dgm:spPr/>
      <dgm:t>
        <a:bodyPr/>
        <a:lstStyle/>
        <a:p>
          <a:r>
            <a:rPr lang="tr-TR" sz="1600" b="1" dirty="0" smtClean="0"/>
            <a:t>2.7</a:t>
          </a:r>
          <a:endParaRPr lang="tr-TR" sz="1600" b="1" dirty="0"/>
        </a:p>
      </dgm:t>
    </dgm:pt>
    <dgm:pt modelId="{05ED620F-7FCD-4AE3-AFE7-96B9B5536FAF}" type="parTrans" cxnId="{C8673E6F-C75E-431A-BBA5-5D9617A56673}">
      <dgm:prSet/>
      <dgm:spPr/>
      <dgm:t>
        <a:bodyPr/>
        <a:lstStyle/>
        <a:p>
          <a:endParaRPr lang="tr-TR" sz="1800" b="1"/>
        </a:p>
      </dgm:t>
    </dgm:pt>
    <dgm:pt modelId="{06CBF621-6012-4D8F-9A59-16E8567AA3AC}" type="sibTrans" cxnId="{C8673E6F-C75E-431A-BBA5-5D9617A56673}">
      <dgm:prSet/>
      <dgm:spPr/>
      <dgm:t>
        <a:bodyPr/>
        <a:lstStyle/>
        <a:p>
          <a:endParaRPr lang="tr-TR" sz="1800" b="1"/>
        </a:p>
      </dgm:t>
    </dgm:pt>
    <dgm:pt modelId="{ACCF3632-25CB-4C6A-B1B0-1D9302A1A4CE}">
      <dgm:prSet phldrT="[Metin]" custT="1"/>
      <dgm:spPr/>
      <dgm:t>
        <a:bodyPr/>
        <a:lstStyle/>
        <a:p>
          <a:r>
            <a:rPr lang="tr-TR" sz="1600" b="1" dirty="0" smtClean="0"/>
            <a:t>2005</a:t>
          </a:r>
          <a:endParaRPr lang="tr-TR" sz="1600" b="1" dirty="0"/>
        </a:p>
      </dgm:t>
    </dgm:pt>
    <dgm:pt modelId="{CEABEB83-1F94-4F64-9B70-DC73481626B8}" type="parTrans" cxnId="{CF278F89-7470-465A-82FB-8289C67F42C7}">
      <dgm:prSet/>
      <dgm:spPr/>
      <dgm:t>
        <a:bodyPr/>
        <a:lstStyle/>
        <a:p>
          <a:endParaRPr lang="tr-TR" sz="1800" b="1"/>
        </a:p>
      </dgm:t>
    </dgm:pt>
    <dgm:pt modelId="{E37BCABA-D264-46DD-A5D4-CF3A2BF5AB11}" type="sibTrans" cxnId="{CF278F89-7470-465A-82FB-8289C67F42C7}">
      <dgm:prSet/>
      <dgm:spPr/>
      <dgm:t>
        <a:bodyPr/>
        <a:lstStyle/>
        <a:p>
          <a:endParaRPr lang="tr-TR" sz="1800" b="1"/>
        </a:p>
      </dgm:t>
    </dgm:pt>
    <dgm:pt modelId="{EF67D469-D76E-4828-B3B6-BE0B2246FE2C}">
      <dgm:prSet phldrT="[Metin]" custT="1"/>
      <dgm:spPr/>
      <dgm:t>
        <a:bodyPr/>
        <a:lstStyle/>
        <a:p>
          <a:r>
            <a:rPr lang="tr-TR" sz="1400" b="1" dirty="0" smtClean="0"/>
            <a:t>3.3</a:t>
          </a:r>
        </a:p>
        <a:p>
          <a:r>
            <a:rPr lang="tr-TR" sz="1200" b="1" dirty="0" err="1" smtClean="0"/>
            <a:t>World</a:t>
          </a:r>
          <a:r>
            <a:rPr lang="tr-TR" sz="1200" b="1" dirty="0" smtClean="0"/>
            <a:t> </a:t>
          </a:r>
          <a:r>
            <a:rPr lang="tr-TR" sz="1200" b="1" dirty="0" err="1" smtClean="0"/>
            <a:t>Boron</a:t>
          </a:r>
          <a:r>
            <a:rPr lang="tr-TR" sz="1200" b="1" dirty="0" smtClean="0"/>
            <a:t> </a:t>
          </a:r>
          <a:r>
            <a:rPr lang="tr-TR" sz="1200" b="1" dirty="0" err="1" smtClean="0"/>
            <a:t>Leader</a:t>
          </a:r>
          <a:endParaRPr lang="tr-TR" sz="1200" b="1" dirty="0"/>
        </a:p>
      </dgm:t>
    </dgm:pt>
    <dgm:pt modelId="{B59FD821-85F9-4490-84C4-2638228A05C4}" type="parTrans" cxnId="{D25E5D62-B675-4330-9828-B86F5521F556}">
      <dgm:prSet/>
      <dgm:spPr/>
      <dgm:t>
        <a:bodyPr/>
        <a:lstStyle/>
        <a:p>
          <a:endParaRPr lang="tr-TR" sz="1800" b="1"/>
        </a:p>
      </dgm:t>
    </dgm:pt>
    <dgm:pt modelId="{D2C35EC2-7CB2-4786-89E1-70506B194F47}" type="sibTrans" cxnId="{D25E5D62-B675-4330-9828-B86F5521F556}">
      <dgm:prSet/>
      <dgm:spPr/>
      <dgm:t>
        <a:bodyPr/>
        <a:lstStyle/>
        <a:p>
          <a:endParaRPr lang="tr-TR" sz="1800" b="1"/>
        </a:p>
      </dgm:t>
    </dgm:pt>
    <dgm:pt modelId="{D1AE6271-2298-49AD-88D1-46CE8F7488F5}">
      <dgm:prSet custT="1"/>
      <dgm:spPr/>
      <dgm:t>
        <a:bodyPr/>
        <a:lstStyle/>
        <a:p>
          <a:r>
            <a:rPr lang="tr-TR" sz="1600" b="1" dirty="0" smtClean="0"/>
            <a:t>2010</a:t>
          </a:r>
          <a:endParaRPr lang="tr-TR" sz="1600" b="1" dirty="0"/>
        </a:p>
      </dgm:t>
    </dgm:pt>
    <dgm:pt modelId="{93FD5315-BABA-4548-A01D-83669BF6897D}" type="parTrans" cxnId="{3E09FCB5-2B19-4B60-B21F-14C6CD10AC75}">
      <dgm:prSet/>
      <dgm:spPr/>
      <dgm:t>
        <a:bodyPr/>
        <a:lstStyle/>
        <a:p>
          <a:endParaRPr lang="tr-TR" sz="1800" b="1"/>
        </a:p>
      </dgm:t>
    </dgm:pt>
    <dgm:pt modelId="{051E9B72-4F11-42C4-9057-3B9E70D24A26}" type="sibTrans" cxnId="{3E09FCB5-2B19-4B60-B21F-14C6CD10AC75}">
      <dgm:prSet/>
      <dgm:spPr/>
      <dgm:t>
        <a:bodyPr/>
        <a:lstStyle/>
        <a:p>
          <a:endParaRPr lang="tr-TR" sz="1800" b="1"/>
        </a:p>
      </dgm:t>
    </dgm:pt>
    <dgm:pt modelId="{B4ED51FE-3EBD-465E-80EB-36FDC7F38ED3}">
      <dgm:prSet custT="1"/>
      <dgm:spPr/>
      <dgm:t>
        <a:bodyPr/>
        <a:lstStyle/>
        <a:p>
          <a:r>
            <a:rPr lang="tr-TR" sz="1600" b="1" dirty="0" smtClean="0"/>
            <a:t>2011</a:t>
          </a:r>
          <a:endParaRPr lang="tr-TR" sz="1600" b="1" dirty="0"/>
        </a:p>
      </dgm:t>
    </dgm:pt>
    <dgm:pt modelId="{CD9BBF0B-4422-42FF-B327-A28AAB98AA25}" type="parTrans" cxnId="{0A4CCEF2-7DCB-4AE7-BB1E-29EFC040AD24}">
      <dgm:prSet/>
      <dgm:spPr/>
      <dgm:t>
        <a:bodyPr/>
        <a:lstStyle/>
        <a:p>
          <a:endParaRPr lang="tr-TR" sz="1800" b="1"/>
        </a:p>
      </dgm:t>
    </dgm:pt>
    <dgm:pt modelId="{C2CC43D4-67F0-4E8C-8A07-05ABB96D21E7}" type="sibTrans" cxnId="{0A4CCEF2-7DCB-4AE7-BB1E-29EFC040AD24}">
      <dgm:prSet/>
      <dgm:spPr/>
      <dgm:t>
        <a:bodyPr/>
        <a:lstStyle/>
        <a:p>
          <a:endParaRPr lang="tr-TR" sz="1800" b="1"/>
        </a:p>
      </dgm:t>
    </dgm:pt>
    <dgm:pt modelId="{68EC83DD-BDEF-4DEC-AE06-9C11C211A93B}">
      <dgm:prSet custT="1"/>
      <dgm:spPr/>
      <dgm:t>
        <a:bodyPr/>
        <a:lstStyle/>
        <a:p>
          <a:r>
            <a:rPr lang="tr-TR" sz="1600" b="1" dirty="0" smtClean="0"/>
            <a:t>4.0</a:t>
          </a:r>
          <a:endParaRPr lang="tr-TR" sz="1600" b="1" dirty="0"/>
        </a:p>
      </dgm:t>
    </dgm:pt>
    <dgm:pt modelId="{0B729F08-735D-4C08-934B-5191A27364BE}" type="parTrans" cxnId="{9C7FFAE2-60E6-4289-8DA0-DF53B55B6E12}">
      <dgm:prSet/>
      <dgm:spPr/>
      <dgm:t>
        <a:bodyPr/>
        <a:lstStyle/>
        <a:p>
          <a:endParaRPr lang="tr-TR" sz="1800" b="1"/>
        </a:p>
      </dgm:t>
    </dgm:pt>
    <dgm:pt modelId="{10330EB2-E866-4173-BCFB-BA77F1DF8419}" type="sibTrans" cxnId="{9C7FFAE2-60E6-4289-8DA0-DF53B55B6E12}">
      <dgm:prSet/>
      <dgm:spPr/>
      <dgm:t>
        <a:bodyPr/>
        <a:lstStyle/>
        <a:p>
          <a:endParaRPr lang="tr-TR" sz="1800" b="1"/>
        </a:p>
      </dgm:t>
    </dgm:pt>
    <dgm:pt modelId="{6C9F5B81-FE58-4E91-9125-EE67FEE3B635}">
      <dgm:prSet custT="1"/>
      <dgm:spPr/>
      <dgm:t>
        <a:bodyPr/>
        <a:lstStyle/>
        <a:p>
          <a:r>
            <a:rPr lang="tr-TR" sz="1600" b="1" dirty="0" smtClean="0"/>
            <a:t>4.3</a:t>
          </a:r>
          <a:endParaRPr lang="tr-TR" sz="1600" b="1" dirty="0"/>
        </a:p>
      </dgm:t>
    </dgm:pt>
    <dgm:pt modelId="{1EE42E9D-0815-4FBB-842D-93738E056924}" type="parTrans" cxnId="{1EDC337A-B355-422E-8487-33CB5321C3EE}">
      <dgm:prSet/>
      <dgm:spPr/>
      <dgm:t>
        <a:bodyPr/>
        <a:lstStyle/>
        <a:p>
          <a:endParaRPr lang="tr-TR" sz="1800" b="1"/>
        </a:p>
      </dgm:t>
    </dgm:pt>
    <dgm:pt modelId="{D45425B7-1DEF-459C-8142-50BFDF65C4A5}" type="sibTrans" cxnId="{1EDC337A-B355-422E-8487-33CB5321C3EE}">
      <dgm:prSet/>
      <dgm:spPr/>
      <dgm:t>
        <a:bodyPr/>
        <a:lstStyle/>
        <a:p>
          <a:endParaRPr lang="tr-TR" sz="1800" b="1"/>
        </a:p>
      </dgm:t>
    </dgm:pt>
    <dgm:pt modelId="{86AC5DDD-A857-4022-A474-57F335DC5868}">
      <dgm:prSet phldrT="[Metin]" custT="1"/>
      <dgm:spPr/>
      <dgm:t>
        <a:bodyPr/>
        <a:lstStyle/>
        <a:p>
          <a:r>
            <a:rPr lang="tr-TR" sz="1600" b="1" dirty="0" smtClean="0"/>
            <a:t>2002</a:t>
          </a:r>
          <a:endParaRPr lang="tr-TR" sz="1600" b="1" dirty="0"/>
        </a:p>
      </dgm:t>
    </dgm:pt>
    <dgm:pt modelId="{D384EA1D-61EF-4872-8173-7AAF4503A7BE}" type="sibTrans" cxnId="{5078F5BE-42DC-497E-9A55-F14DD88F6AB4}">
      <dgm:prSet/>
      <dgm:spPr/>
      <dgm:t>
        <a:bodyPr/>
        <a:lstStyle/>
        <a:p>
          <a:endParaRPr lang="tr-TR" sz="1800" b="1"/>
        </a:p>
      </dgm:t>
    </dgm:pt>
    <dgm:pt modelId="{95F62962-EF96-42DE-A690-22BA00F3E1FA}" type="parTrans" cxnId="{5078F5BE-42DC-497E-9A55-F14DD88F6AB4}">
      <dgm:prSet/>
      <dgm:spPr/>
      <dgm:t>
        <a:bodyPr/>
        <a:lstStyle/>
        <a:p>
          <a:endParaRPr lang="tr-TR" sz="1800" b="1"/>
        </a:p>
      </dgm:t>
    </dgm:pt>
    <dgm:pt modelId="{C4513378-8A69-409C-B39D-21932EEFC26F}" type="pres">
      <dgm:prSet presAssocID="{09D3ED3D-642A-4AAE-A68F-17C45FDFB2CE}" presName="theList" presStyleCnt="0">
        <dgm:presLayoutVars>
          <dgm:dir/>
          <dgm:animLvl val="lvl"/>
          <dgm:resizeHandles val="exact"/>
        </dgm:presLayoutVars>
      </dgm:prSet>
      <dgm:spPr/>
      <dgm:t>
        <a:bodyPr/>
        <a:lstStyle/>
        <a:p>
          <a:endParaRPr lang="tr-TR"/>
        </a:p>
      </dgm:t>
    </dgm:pt>
    <dgm:pt modelId="{5F543A6E-3A25-462B-9DC3-8290E0099C81}" type="pres">
      <dgm:prSet presAssocID="{05F761B8-E15D-49AB-94A9-085AB519C97D}" presName="compNode" presStyleCnt="0"/>
      <dgm:spPr/>
      <dgm:t>
        <a:bodyPr/>
        <a:lstStyle/>
        <a:p>
          <a:endParaRPr lang="tr-TR"/>
        </a:p>
      </dgm:t>
    </dgm:pt>
    <dgm:pt modelId="{9499C7F7-710D-45EB-B432-8B7E5EBB2A48}" type="pres">
      <dgm:prSet presAssocID="{05F761B8-E15D-49AB-94A9-085AB519C97D}" presName="noGeometry" presStyleCnt="0"/>
      <dgm:spPr/>
      <dgm:t>
        <a:bodyPr/>
        <a:lstStyle/>
        <a:p>
          <a:endParaRPr lang="tr-TR"/>
        </a:p>
      </dgm:t>
    </dgm:pt>
    <dgm:pt modelId="{4DAA8D84-86E4-4018-B647-B6F28C20E53A}" type="pres">
      <dgm:prSet presAssocID="{05F761B8-E15D-49AB-94A9-085AB519C97D}" presName="childTextVisible" presStyleLbl="bgAccFollowNode1" presStyleIdx="0" presStyleCnt="5">
        <dgm:presLayoutVars>
          <dgm:bulletEnabled val="1"/>
        </dgm:presLayoutVars>
      </dgm:prSet>
      <dgm:spPr/>
      <dgm:t>
        <a:bodyPr/>
        <a:lstStyle/>
        <a:p>
          <a:endParaRPr lang="tr-TR"/>
        </a:p>
      </dgm:t>
    </dgm:pt>
    <dgm:pt modelId="{28FF7B00-C967-49A1-BF4B-2ADEFE82D940}" type="pres">
      <dgm:prSet presAssocID="{05F761B8-E15D-49AB-94A9-085AB519C97D}" presName="childTextHidden" presStyleLbl="bgAccFollowNode1" presStyleIdx="0" presStyleCnt="5"/>
      <dgm:spPr/>
      <dgm:t>
        <a:bodyPr/>
        <a:lstStyle/>
        <a:p>
          <a:endParaRPr lang="tr-TR"/>
        </a:p>
      </dgm:t>
    </dgm:pt>
    <dgm:pt modelId="{E38D30B4-58A5-47BA-A6C2-0D820009E15C}" type="pres">
      <dgm:prSet presAssocID="{05F761B8-E15D-49AB-94A9-085AB519C97D}" presName="parentText" presStyleLbl="node1" presStyleIdx="0" presStyleCnt="5">
        <dgm:presLayoutVars>
          <dgm:chMax val="1"/>
          <dgm:bulletEnabled val="1"/>
        </dgm:presLayoutVars>
      </dgm:prSet>
      <dgm:spPr/>
      <dgm:t>
        <a:bodyPr/>
        <a:lstStyle/>
        <a:p>
          <a:endParaRPr lang="tr-TR"/>
        </a:p>
      </dgm:t>
    </dgm:pt>
    <dgm:pt modelId="{499281CA-EFB7-4E7F-9F40-D52D929176E0}" type="pres">
      <dgm:prSet presAssocID="{05F761B8-E15D-49AB-94A9-085AB519C97D}" presName="aSpace" presStyleCnt="0"/>
      <dgm:spPr/>
      <dgm:t>
        <a:bodyPr/>
        <a:lstStyle/>
        <a:p>
          <a:endParaRPr lang="tr-TR"/>
        </a:p>
      </dgm:t>
    </dgm:pt>
    <dgm:pt modelId="{90873EEE-51AE-4552-89F3-873318D8E40C}" type="pres">
      <dgm:prSet presAssocID="{86AC5DDD-A857-4022-A474-57F335DC5868}" presName="compNode" presStyleCnt="0"/>
      <dgm:spPr/>
      <dgm:t>
        <a:bodyPr/>
        <a:lstStyle/>
        <a:p>
          <a:endParaRPr lang="tr-TR"/>
        </a:p>
      </dgm:t>
    </dgm:pt>
    <dgm:pt modelId="{19330C5E-921A-47E3-A997-47ACE1A4988E}" type="pres">
      <dgm:prSet presAssocID="{86AC5DDD-A857-4022-A474-57F335DC5868}" presName="noGeometry" presStyleCnt="0"/>
      <dgm:spPr/>
      <dgm:t>
        <a:bodyPr/>
        <a:lstStyle/>
        <a:p>
          <a:endParaRPr lang="tr-TR"/>
        </a:p>
      </dgm:t>
    </dgm:pt>
    <dgm:pt modelId="{0A949D52-C1A5-4086-8BA0-97CE1CFB1CF4}" type="pres">
      <dgm:prSet presAssocID="{86AC5DDD-A857-4022-A474-57F335DC5868}" presName="childTextVisible" presStyleLbl="bgAccFollowNode1" presStyleIdx="1" presStyleCnt="5">
        <dgm:presLayoutVars>
          <dgm:bulletEnabled val="1"/>
        </dgm:presLayoutVars>
      </dgm:prSet>
      <dgm:spPr/>
      <dgm:t>
        <a:bodyPr/>
        <a:lstStyle/>
        <a:p>
          <a:endParaRPr lang="tr-TR"/>
        </a:p>
      </dgm:t>
    </dgm:pt>
    <dgm:pt modelId="{359EA60A-7C07-458B-BEF9-04DB636E89CF}" type="pres">
      <dgm:prSet presAssocID="{86AC5DDD-A857-4022-A474-57F335DC5868}" presName="childTextHidden" presStyleLbl="bgAccFollowNode1" presStyleIdx="1" presStyleCnt="5"/>
      <dgm:spPr/>
      <dgm:t>
        <a:bodyPr/>
        <a:lstStyle/>
        <a:p>
          <a:endParaRPr lang="tr-TR"/>
        </a:p>
      </dgm:t>
    </dgm:pt>
    <dgm:pt modelId="{A347A164-2BBD-458F-9679-47E1B57F26B0}" type="pres">
      <dgm:prSet presAssocID="{86AC5DDD-A857-4022-A474-57F335DC5868}" presName="parentText" presStyleLbl="node1" presStyleIdx="1" presStyleCnt="5">
        <dgm:presLayoutVars>
          <dgm:chMax val="1"/>
          <dgm:bulletEnabled val="1"/>
        </dgm:presLayoutVars>
      </dgm:prSet>
      <dgm:spPr/>
      <dgm:t>
        <a:bodyPr/>
        <a:lstStyle/>
        <a:p>
          <a:endParaRPr lang="tr-TR"/>
        </a:p>
      </dgm:t>
    </dgm:pt>
    <dgm:pt modelId="{3C1D0AA3-8704-4D8D-B1FE-921F489B55B9}" type="pres">
      <dgm:prSet presAssocID="{86AC5DDD-A857-4022-A474-57F335DC5868}" presName="aSpace" presStyleCnt="0"/>
      <dgm:spPr/>
      <dgm:t>
        <a:bodyPr/>
        <a:lstStyle/>
        <a:p>
          <a:endParaRPr lang="tr-TR"/>
        </a:p>
      </dgm:t>
    </dgm:pt>
    <dgm:pt modelId="{EBD790D3-9B88-4A42-859A-DEA14C9C3E2A}" type="pres">
      <dgm:prSet presAssocID="{ACCF3632-25CB-4C6A-B1B0-1D9302A1A4CE}" presName="compNode" presStyleCnt="0"/>
      <dgm:spPr/>
      <dgm:t>
        <a:bodyPr/>
        <a:lstStyle/>
        <a:p>
          <a:endParaRPr lang="tr-TR"/>
        </a:p>
      </dgm:t>
    </dgm:pt>
    <dgm:pt modelId="{E27785CC-6E71-4292-82C8-FD9A70988BAC}" type="pres">
      <dgm:prSet presAssocID="{ACCF3632-25CB-4C6A-B1B0-1D9302A1A4CE}" presName="noGeometry" presStyleCnt="0"/>
      <dgm:spPr/>
      <dgm:t>
        <a:bodyPr/>
        <a:lstStyle/>
        <a:p>
          <a:endParaRPr lang="tr-TR"/>
        </a:p>
      </dgm:t>
    </dgm:pt>
    <dgm:pt modelId="{A6DA0776-119F-40FC-8D9A-6C99192F6A3E}" type="pres">
      <dgm:prSet presAssocID="{ACCF3632-25CB-4C6A-B1B0-1D9302A1A4CE}" presName="childTextVisible" presStyleLbl="bgAccFollowNode1" presStyleIdx="2" presStyleCnt="5">
        <dgm:presLayoutVars>
          <dgm:bulletEnabled val="1"/>
        </dgm:presLayoutVars>
      </dgm:prSet>
      <dgm:spPr/>
      <dgm:t>
        <a:bodyPr/>
        <a:lstStyle/>
        <a:p>
          <a:endParaRPr lang="tr-TR"/>
        </a:p>
      </dgm:t>
    </dgm:pt>
    <dgm:pt modelId="{D62F47FC-607D-4260-A722-B8709E9E499F}" type="pres">
      <dgm:prSet presAssocID="{ACCF3632-25CB-4C6A-B1B0-1D9302A1A4CE}" presName="childTextHidden" presStyleLbl="bgAccFollowNode1" presStyleIdx="2" presStyleCnt="5"/>
      <dgm:spPr/>
      <dgm:t>
        <a:bodyPr/>
        <a:lstStyle/>
        <a:p>
          <a:endParaRPr lang="tr-TR"/>
        </a:p>
      </dgm:t>
    </dgm:pt>
    <dgm:pt modelId="{EDB64DB4-DC97-46AB-8F03-03F1AD01F9E1}" type="pres">
      <dgm:prSet presAssocID="{ACCF3632-25CB-4C6A-B1B0-1D9302A1A4CE}" presName="parentText" presStyleLbl="node1" presStyleIdx="2" presStyleCnt="5">
        <dgm:presLayoutVars>
          <dgm:chMax val="1"/>
          <dgm:bulletEnabled val="1"/>
        </dgm:presLayoutVars>
      </dgm:prSet>
      <dgm:spPr/>
      <dgm:t>
        <a:bodyPr/>
        <a:lstStyle/>
        <a:p>
          <a:endParaRPr lang="tr-TR"/>
        </a:p>
      </dgm:t>
    </dgm:pt>
    <dgm:pt modelId="{9FE4FEE5-C591-43A2-B341-927C15712F8D}" type="pres">
      <dgm:prSet presAssocID="{ACCF3632-25CB-4C6A-B1B0-1D9302A1A4CE}" presName="aSpace" presStyleCnt="0"/>
      <dgm:spPr/>
      <dgm:t>
        <a:bodyPr/>
        <a:lstStyle/>
        <a:p>
          <a:endParaRPr lang="tr-TR"/>
        </a:p>
      </dgm:t>
    </dgm:pt>
    <dgm:pt modelId="{B400337E-C50D-4E56-81D5-63281A5882BA}" type="pres">
      <dgm:prSet presAssocID="{D1AE6271-2298-49AD-88D1-46CE8F7488F5}" presName="compNode" presStyleCnt="0"/>
      <dgm:spPr/>
      <dgm:t>
        <a:bodyPr/>
        <a:lstStyle/>
        <a:p>
          <a:endParaRPr lang="tr-TR"/>
        </a:p>
      </dgm:t>
    </dgm:pt>
    <dgm:pt modelId="{3D993865-CA00-4668-85EE-C888E2B491C1}" type="pres">
      <dgm:prSet presAssocID="{D1AE6271-2298-49AD-88D1-46CE8F7488F5}" presName="noGeometry" presStyleCnt="0"/>
      <dgm:spPr/>
      <dgm:t>
        <a:bodyPr/>
        <a:lstStyle/>
        <a:p>
          <a:endParaRPr lang="tr-TR"/>
        </a:p>
      </dgm:t>
    </dgm:pt>
    <dgm:pt modelId="{DF456775-023A-4560-AD26-676EE38B68E2}" type="pres">
      <dgm:prSet presAssocID="{D1AE6271-2298-49AD-88D1-46CE8F7488F5}" presName="childTextVisible" presStyleLbl="bgAccFollowNode1" presStyleIdx="3" presStyleCnt="5">
        <dgm:presLayoutVars>
          <dgm:bulletEnabled val="1"/>
        </dgm:presLayoutVars>
      </dgm:prSet>
      <dgm:spPr/>
      <dgm:t>
        <a:bodyPr/>
        <a:lstStyle/>
        <a:p>
          <a:endParaRPr lang="tr-TR"/>
        </a:p>
      </dgm:t>
    </dgm:pt>
    <dgm:pt modelId="{DE3809FE-0FC1-485F-98AC-4303AA0588BC}" type="pres">
      <dgm:prSet presAssocID="{D1AE6271-2298-49AD-88D1-46CE8F7488F5}" presName="childTextHidden" presStyleLbl="bgAccFollowNode1" presStyleIdx="3" presStyleCnt="5"/>
      <dgm:spPr/>
      <dgm:t>
        <a:bodyPr/>
        <a:lstStyle/>
        <a:p>
          <a:endParaRPr lang="tr-TR"/>
        </a:p>
      </dgm:t>
    </dgm:pt>
    <dgm:pt modelId="{36F7480A-3E6A-4195-8504-94920A8B05E6}" type="pres">
      <dgm:prSet presAssocID="{D1AE6271-2298-49AD-88D1-46CE8F7488F5}" presName="parentText" presStyleLbl="node1" presStyleIdx="3" presStyleCnt="5">
        <dgm:presLayoutVars>
          <dgm:chMax val="1"/>
          <dgm:bulletEnabled val="1"/>
        </dgm:presLayoutVars>
      </dgm:prSet>
      <dgm:spPr/>
      <dgm:t>
        <a:bodyPr/>
        <a:lstStyle/>
        <a:p>
          <a:endParaRPr lang="tr-TR"/>
        </a:p>
      </dgm:t>
    </dgm:pt>
    <dgm:pt modelId="{699343A0-442F-4C4E-B780-68DA0A45E7C8}" type="pres">
      <dgm:prSet presAssocID="{D1AE6271-2298-49AD-88D1-46CE8F7488F5}" presName="aSpace" presStyleCnt="0"/>
      <dgm:spPr/>
      <dgm:t>
        <a:bodyPr/>
        <a:lstStyle/>
        <a:p>
          <a:endParaRPr lang="tr-TR"/>
        </a:p>
      </dgm:t>
    </dgm:pt>
    <dgm:pt modelId="{DA3A0AAB-104C-4AA5-A331-E8642F4CF0AE}" type="pres">
      <dgm:prSet presAssocID="{B4ED51FE-3EBD-465E-80EB-36FDC7F38ED3}" presName="compNode" presStyleCnt="0"/>
      <dgm:spPr/>
      <dgm:t>
        <a:bodyPr/>
        <a:lstStyle/>
        <a:p>
          <a:endParaRPr lang="tr-TR"/>
        </a:p>
      </dgm:t>
    </dgm:pt>
    <dgm:pt modelId="{1109E877-CCCA-438A-912E-5A526022B6FF}" type="pres">
      <dgm:prSet presAssocID="{B4ED51FE-3EBD-465E-80EB-36FDC7F38ED3}" presName="noGeometry" presStyleCnt="0"/>
      <dgm:spPr/>
      <dgm:t>
        <a:bodyPr/>
        <a:lstStyle/>
        <a:p>
          <a:endParaRPr lang="tr-TR"/>
        </a:p>
      </dgm:t>
    </dgm:pt>
    <dgm:pt modelId="{A66F3F73-F007-4769-B768-1D0EDAE56101}" type="pres">
      <dgm:prSet presAssocID="{B4ED51FE-3EBD-465E-80EB-36FDC7F38ED3}" presName="childTextVisible" presStyleLbl="bgAccFollowNode1" presStyleIdx="4" presStyleCnt="5">
        <dgm:presLayoutVars>
          <dgm:bulletEnabled val="1"/>
        </dgm:presLayoutVars>
      </dgm:prSet>
      <dgm:spPr/>
      <dgm:t>
        <a:bodyPr/>
        <a:lstStyle/>
        <a:p>
          <a:endParaRPr lang="tr-TR"/>
        </a:p>
      </dgm:t>
    </dgm:pt>
    <dgm:pt modelId="{3B7F59EF-7C59-4646-9926-F48C3448C1A4}" type="pres">
      <dgm:prSet presAssocID="{B4ED51FE-3EBD-465E-80EB-36FDC7F38ED3}" presName="childTextHidden" presStyleLbl="bgAccFollowNode1" presStyleIdx="4" presStyleCnt="5"/>
      <dgm:spPr/>
      <dgm:t>
        <a:bodyPr/>
        <a:lstStyle/>
        <a:p>
          <a:endParaRPr lang="tr-TR"/>
        </a:p>
      </dgm:t>
    </dgm:pt>
    <dgm:pt modelId="{7B059B9B-A6A6-467C-8056-F168AF93E2E7}" type="pres">
      <dgm:prSet presAssocID="{B4ED51FE-3EBD-465E-80EB-36FDC7F38ED3}" presName="parentText" presStyleLbl="node1" presStyleIdx="4" presStyleCnt="5">
        <dgm:presLayoutVars>
          <dgm:chMax val="1"/>
          <dgm:bulletEnabled val="1"/>
        </dgm:presLayoutVars>
      </dgm:prSet>
      <dgm:spPr/>
      <dgm:t>
        <a:bodyPr/>
        <a:lstStyle/>
        <a:p>
          <a:endParaRPr lang="tr-TR"/>
        </a:p>
      </dgm:t>
    </dgm:pt>
  </dgm:ptLst>
  <dgm:cxnLst>
    <dgm:cxn modelId="{CF278F89-7470-465A-82FB-8289C67F42C7}" srcId="{09D3ED3D-642A-4AAE-A68F-17C45FDFB2CE}" destId="{ACCF3632-25CB-4C6A-B1B0-1D9302A1A4CE}" srcOrd="2" destOrd="0" parTransId="{CEABEB83-1F94-4F64-9B70-DC73481626B8}" sibTransId="{E37BCABA-D264-46DD-A5D4-CF3A2BF5AB11}"/>
    <dgm:cxn modelId="{D25E5D62-B675-4330-9828-B86F5521F556}" srcId="{ACCF3632-25CB-4C6A-B1B0-1D9302A1A4CE}" destId="{EF67D469-D76E-4828-B3B6-BE0B2246FE2C}" srcOrd="0" destOrd="0" parTransId="{B59FD821-85F9-4490-84C4-2638228A05C4}" sibTransId="{D2C35EC2-7CB2-4786-89E1-70506B194F47}"/>
    <dgm:cxn modelId="{0A4CCEF2-7DCB-4AE7-BB1E-29EFC040AD24}" srcId="{09D3ED3D-642A-4AAE-A68F-17C45FDFB2CE}" destId="{B4ED51FE-3EBD-465E-80EB-36FDC7F38ED3}" srcOrd="4" destOrd="0" parTransId="{CD9BBF0B-4422-42FF-B327-A28AAB98AA25}" sibTransId="{C2CC43D4-67F0-4E8C-8A07-05ABB96D21E7}"/>
    <dgm:cxn modelId="{9C7FFAE2-60E6-4289-8DA0-DF53B55B6E12}" srcId="{D1AE6271-2298-49AD-88D1-46CE8F7488F5}" destId="{68EC83DD-BDEF-4DEC-AE06-9C11C211A93B}" srcOrd="0" destOrd="0" parTransId="{0B729F08-735D-4C08-934B-5191A27364BE}" sibTransId="{10330EB2-E866-4173-BCFB-BA77F1DF8419}"/>
    <dgm:cxn modelId="{A827A41F-1920-4003-AE02-5884D32092BB}" type="presOf" srcId="{68EC83DD-BDEF-4DEC-AE06-9C11C211A93B}" destId="{DE3809FE-0FC1-485F-98AC-4303AA0588BC}" srcOrd="1" destOrd="0" presId="urn:microsoft.com/office/officeart/2005/8/layout/hProcess6"/>
    <dgm:cxn modelId="{9E2E445F-67A8-4796-9251-0F69B749679A}" type="presOf" srcId="{D1AE6271-2298-49AD-88D1-46CE8F7488F5}" destId="{36F7480A-3E6A-4195-8504-94920A8B05E6}" srcOrd="0" destOrd="0" presId="urn:microsoft.com/office/officeart/2005/8/layout/hProcess6"/>
    <dgm:cxn modelId="{A2F78BCD-6FC7-4947-901E-E5E4AF0991FD}" type="presOf" srcId="{EF67D469-D76E-4828-B3B6-BE0B2246FE2C}" destId="{D62F47FC-607D-4260-A722-B8709E9E499F}" srcOrd="1" destOrd="0" presId="urn:microsoft.com/office/officeart/2005/8/layout/hProcess6"/>
    <dgm:cxn modelId="{3E09FCB5-2B19-4B60-B21F-14C6CD10AC75}" srcId="{09D3ED3D-642A-4AAE-A68F-17C45FDFB2CE}" destId="{D1AE6271-2298-49AD-88D1-46CE8F7488F5}" srcOrd="3" destOrd="0" parTransId="{93FD5315-BABA-4548-A01D-83669BF6897D}" sibTransId="{051E9B72-4F11-42C4-9057-3B9E70D24A26}"/>
    <dgm:cxn modelId="{5078F5BE-42DC-497E-9A55-F14DD88F6AB4}" srcId="{09D3ED3D-642A-4AAE-A68F-17C45FDFB2CE}" destId="{86AC5DDD-A857-4022-A474-57F335DC5868}" srcOrd="1" destOrd="0" parTransId="{95F62962-EF96-42DE-A690-22BA00F3E1FA}" sibTransId="{D384EA1D-61EF-4872-8173-7AAF4503A7BE}"/>
    <dgm:cxn modelId="{7B093F3C-F56E-4A53-B6B7-951EFDC7939F}" type="presOf" srcId="{DD5438D0-46C4-4CA0-AC09-713ABF2EC9A5}" destId="{0A949D52-C1A5-4086-8BA0-97CE1CFB1CF4}" srcOrd="0" destOrd="0" presId="urn:microsoft.com/office/officeart/2005/8/layout/hProcess6"/>
    <dgm:cxn modelId="{D1488373-D0E6-4821-AEB7-7F608A9C6B95}" srcId="{09D3ED3D-642A-4AAE-A68F-17C45FDFB2CE}" destId="{05F761B8-E15D-49AB-94A9-085AB519C97D}" srcOrd="0" destOrd="0" parTransId="{EB32C465-B1FC-4DA6-937E-0E541B92FF3E}" sibTransId="{CAA8F99B-5BCC-498F-BC92-2A4244436392}"/>
    <dgm:cxn modelId="{B23F002F-9FB1-451A-B8DF-242770A41668}" type="presOf" srcId="{86AC5DDD-A857-4022-A474-57F335DC5868}" destId="{A347A164-2BBD-458F-9679-47E1B57F26B0}" srcOrd="0" destOrd="0" presId="urn:microsoft.com/office/officeart/2005/8/layout/hProcess6"/>
    <dgm:cxn modelId="{2E96A166-F354-4DB5-910F-632CF9E752CD}" type="presOf" srcId="{B4ED51FE-3EBD-465E-80EB-36FDC7F38ED3}" destId="{7B059B9B-A6A6-467C-8056-F168AF93E2E7}" srcOrd="0" destOrd="0" presId="urn:microsoft.com/office/officeart/2005/8/layout/hProcess6"/>
    <dgm:cxn modelId="{575D1589-E1D6-4CFC-B547-E85B174AFA6B}" type="presOf" srcId="{ACCF3632-25CB-4C6A-B1B0-1D9302A1A4CE}" destId="{EDB64DB4-DC97-46AB-8F03-03F1AD01F9E1}" srcOrd="0" destOrd="0" presId="urn:microsoft.com/office/officeart/2005/8/layout/hProcess6"/>
    <dgm:cxn modelId="{664388A3-1DC4-4DC8-83D4-BA181AED4252}" type="presOf" srcId="{41ECEBFC-BDC9-4D89-B1E6-46338BF32307}" destId="{28FF7B00-C967-49A1-BF4B-2ADEFE82D940}" srcOrd="1" destOrd="0" presId="urn:microsoft.com/office/officeart/2005/8/layout/hProcess6"/>
    <dgm:cxn modelId="{453979C2-AEC5-4D67-ADD4-D6D35B98C5D8}" type="presOf" srcId="{DD5438D0-46C4-4CA0-AC09-713ABF2EC9A5}" destId="{359EA60A-7C07-458B-BEF9-04DB636E89CF}" srcOrd="1" destOrd="0" presId="urn:microsoft.com/office/officeart/2005/8/layout/hProcess6"/>
    <dgm:cxn modelId="{1EDC337A-B355-422E-8487-33CB5321C3EE}" srcId="{B4ED51FE-3EBD-465E-80EB-36FDC7F38ED3}" destId="{6C9F5B81-FE58-4E91-9125-EE67FEE3B635}" srcOrd="0" destOrd="0" parTransId="{1EE42E9D-0815-4FBB-842D-93738E056924}" sibTransId="{D45425B7-1DEF-459C-8142-50BFDF65C4A5}"/>
    <dgm:cxn modelId="{B03632F9-83A9-4C18-A6A6-15FE505120B0}" type="presOf" srcId="{09D3ED3D-642A-4AAE-A68F-17C45FDFB2CE}" destId="{C4513378-8A69-409C-B39D-21932EEFC26F}" srcOrd="0" destOrd="0" presId="urn:microsoft.com/office/officeart/2005/8/layout/hProcess6"/>
    <dgm:cxn modelId="{8B612802-57ED-4B11-B796-86F6D9EB407B}" type="presOf" srcId="{EF67D469-D76E-4828-B3B6-BE0B2246FE2C}" destId="{A6DA0776-119F-40FC-8D9A-6C99192F6A3E}" srcOrd="0" destOrd="0" presId="urn:microsoft.com/office/officeart/2005/8/layout/hProcess6"/>
    <dgm:cxn modelId="{FB5A2A8D-9C73-436F-8624-53E556175198}" type="presOf" srcId="{68EC83DD-BDEF-4DEC-AE06-9C11C211A93B}" destId="{DF456775-023A-4560-AD26-676EE38B68E2}" srcOrd="0" destOrd="0" presId="urn:microsoft.com/office/officeart/2005/8/layout/hProcess6"/>
    <dgm:cxn modelId="{3F83760C-59B5-4BD8-9549-F3F39F7F5A8A}" type="presOf" srcId="{6C9F5B81-FE58-4E91-9125-EE67FEE3B635}" destId="{3B7F59EF-7C59-4646-9926-F48C3448C1A4}" srcOrd="1" destOrd="0" presId="urn:microsoft.com/office/officeart/2005/8/layout/hProcess6"/>
    <dgm:cxn modelId="{5C1A00E6-4EB6-4B15-9F6F-78F87E7077FA}" type="presOf" srcId="{05F761B8-E15D-49AB-94A9-085AB519C97D}" destId="{E38D30B4-58A5-47BA-A6C2-0D820009E15C}" srcOrd="0" destOrd="0" presId="urn:microsoft.com/office/officeart/2005/8/layout/hProcess6"/>
    <dgm:cxn modelId="{4C7FFE97-85CC-4693-920F-1FC7725AD695}" type="presOf" srcId="{6C9F5B81-FE58-4E91-9125-EE67FEE3B635}" destId="{A66F3F73-F007-4769-B768-1D0EDAE56101}" srcOrd="0" destOrd="0" presId="urn:microsoft.com/office/officeart/2005/8/layout/hProcess6"/>
    <dgm:cxn modelId="{2DDE3B3A-BA51-42F0-AFB7-3367A7B66026}" type="presOf" srcId="{41ECEBFC-BDC9-4D89-B1E6-46338BF32307}" destId="{4DAA8D84-86E4-4018-B647-B6F28C20E53A}" srcOrd="0" destOrd="0" presId="urn:microsoft.com/office/officeart/2005/8/layout/hProcess6"/>
    <dgm:cxn modelId="{86631B72-B522-4A14-B9A2-CB2DAFE8047C}" srcId="{05F761B8-E15D-49AB-94A9-085AB519C97D}" destId="{41ECEBFC-BDC9-4D89-B1E6-46338BF32307}" srcOrd="0" destOrd="0" parTransId="{9106D797-B753-4C8B-BEC8-0F17ADA9FDB4}" sibTransId="{6E6D0E43-C0D3-46F2-9DA9-C11E44E2980D}"/>
    <dgm:cxn modelId="{C8673E6F-C75E-431A-BBA5-5D9617A56673}" srcId="{86AC5DDD-A857-4022-A474-57F335DC5868}" destId="{DD5438D0-46C4-4CA0-AC09-713ABF2EC9A5}" srcOrd="0" destOrd="0" parTransId="{05ED620F-7FCD-4AE3-AFE7-96B9B5536FAF}" sibTransId="{06CBF621-6012-4D8F-9A59-16E8567AA3AC}"/>
    <dgm:cxn modelId="{5118FCE8-64C5-4513-A7BC-62D78B1FFFBB}" type="presParOf" srcId="{C4513378-8A69-409C-B39D-21932EEFC26F}" destId="{5F543A6E-3A25-462B-9DC3-8290E0099C81}" srcOrd="0" destOrd="0" presId="urn:microsoft.com/office/officeart/2005/8/layout/hProcess6"/>
    <dgm:cxn modelId="{AD48A095-15DA-4527-999C-39F4E16E7D24}" type="presParOf" srcId="{5F543A6E-3A25-462B-9DC3-8290E0099C81}" destId="{9499C7F7-710D-45EB-B432-8B7E5EBB2A48}" srcOrd="0" destOrd="0" presId="urn:microsoft.com/office/officeart/2005/8/layout/hProcess6"/>
    <dgm:cxn modelId="{DE28C9D1-5006-45EA-B898-2093106ACE08}" type="presParOf" srcId="{5F543A6E-3A25-462B-9DC3-8290E0099C81}" destId="{4DAA8D84-86E4-4018-B647-B6F28C20E53A}" srcOrd="1" destOrd="0" presId="urn:microsoft.com/office/officeart/2005/8/layout/hProcess6"/>
    <dgm:cxn modelId="{1FB401C6-41AF-44D5-89D1-565484E9B043}" type="presParOf" srcId="{5F543A6E-3A25-462B-9DC3-8290E0099C81}" destId="{28FF7B00-C967-49A1-BF4B-2ADEFE82D940}" srcOrd="2" destOrd="0" presId="urn:microsoft.com/office/officeart/2005/8/layout/hProcess6"/>
    <dgm:cxn modelId="{C6640A8C-2CDC-4CCB-AC3F-ACA33517C798}" type="presParOf" srcId="{5F543A6E-3A25-462B-9DC3-8290E0099C81}" destId="{E38D30B4-58A5-47BA-A6C2-0D820009E15C}" srcOrd="3" destOrd="0" presId="urn:microsoft.com/office/officeart/2005/8/layout/hProcess6"/>
    <dgm:cxn modelId="{7B8D421D-B2F3-43FE-B821-00DE979F94A9}" type="presParOf" srcId="{C4513378-8A69-409C-B39D-21932EEFC26F}" destId="{499281CA-EFB7-4E7F-9F40-D52D929176E0}" srcOrd="1" destOrd="0" presId="urn:microsoft.com/office/officeart/2005/8/layout/hProcess6"/>
    <dgm:cxn modelId="{A65CA352-669B-439C-B9B0-CCD35D2E2A50}" type="presParOf" srcId="{C4513378-8A69-409C-B39D-21932EEFC26F}" destId="{90873EEE-51AE-4552-89F3-873318D8E40C}" srcOrd="2" destOrd="0" presId="urn:microsoft.com/office/officeart/2005/8/layout/hProcess6"/>
    <dgm:cxn modelId="{91D61915-88EE-4B74-AE17-736D9FDF8D40}" type="presParOf" srcId="{90873EEE-51AE-4552-89F3-873318D8E40C}" destId="{19330C5E-921A-47E3-A997-47ACE1A4988E}" srcOrd="0" destOrd="0" presId="urn:microsoft.com/office/officeart/2005/8/layout/hProcess6"/>
    <dgm:cxn modelId="{BB161E49-A840-46B5-B7DF-AC1E17A275CC}" type="presParOf" srcId="{90873EEE-51AE-4552-89F3-873318D8E40C}" destId="{0A949D52-C1A5-4086-8BA0-97CE1CFB1CF4}" srcOrd="1" destOrd="0" presId="urn:microsoft.com/office/officeart/2005/8/layout/hProcess6"/>
    <dgm:cxn modelId="{6B7CA1F6-C852-48A9-A462-D8F4B352E046}" type="presParOf" srcId="{90873EEE-51AE-4552-89F3-873318D8E40C}" destId="{359EA60A-7C07-458B-BEF9-04DB636E89CF}" srcOrd="2" destOrd="0" presId="urn:microsoft.com/office/officeart/2005/8/layout/hProcess6"/>
    <dgm:cxn modelId="{04DE3D07-D190-4DF0-9C25-5BC6939ABFCF}" type="presParOf" srcId="{90873EEE-51AE-4552-89F3-873318D8E40C}" destId="{A347A164-2BBD-458F-9679-47E1B57F26B0}" srcOrd="3" destOrd="0" presId="urn:microsoft.com/office/officeart/2005/8/layout/hProcess6"/>
    <dgm:cxn modelId="{BDA9E972-A929-4614-9906-024F1A13AD37}" type="presParOf" srcId="{C4513378-8A69-409C-B39D-21932EEFC26F}" destId="{3C1D0AA3-8704-4D8D-B1FE-921F489B55B9}" srcOrd="3" destOrd="0" presId="urn:microsoft.com/office/officeart/2005/8/layout/hProcess6"/>
    <dgm:cxn modelId="{F5D01F87-E5AA-4A38-AFCF-8AAB099D1AE4}" type="presParOf" srcId="{C4513378-8A69-409C-B39D-21932EEFC26F}" destId="{EBD790D3-9B88-4A42-859A-DEA14C9C3E2A}" srcOrd="4" destOrd="0" presId="urn:microsoft.com/office/officeart/2005/8/layout/hProcess6"/>
    <dgm:cxn modelId="{DBFF7715-803D-4634-8A4B-EBF9D7C142DB}" type="presParOf" srcId="{EBD790D3-9B88-4A42-859A-DEA14C9C3E2A}" destId="{E27785CC-6E71-4292-82C8-FD9A70988BAC}" srcOrd="0" destOrd="0" presId="urn:microsoft.com/office/officeart/2005/8/layout/hProcess6"/>
    <dgm:cxn modelId="{E0F4A28B-EC65-452E-9FBD-DC908FE9E405}" type="presParOf" srcId="{EBD790D3-9B88-4A42-859A-DEA14C9C3E2A}" destId="{A6DA0776-119F-40FC-8D9A-6C99192F6A3E}" srcOrd="1" destOrd="0" presId="urn:microsoft.com/office/officeart/2005/8/layout/hProcess6"/>
    <dgm:cxn modelId="{CFB12155-7EFE-4A53-97D8-4AFEA8D42DD5}" type="presParOf" srcId="{EBD790D3-9B88-4A42-859A-DEA14C9C3E2A}" destId="{D62F47FC-607D-4260-A722-B8709E9E499F}" srcOrd="2" destOrd="0" presId="urn:microsoft.com/office/officeart/2005/8/layout/hProcess6"/>
    <dgm:cxn modelId="{EA35C888-A787-42FB-9EEB-87EC55E7372A}" type="presParOf" srcId="{EBD790D3-9B88-4A42-859A-DEA14C9C3E2A}" destId="{EDB64DB4-DC97-46AB-8F03-03F1AD01F9E1}" srcOrd="3" destOrd="0" presId="urn:microsoft.com/office/officeart/2005/8/layout/hProcess6"/>
    <dgm:cxn modelId="{3689D602-834C-480E-B249-6AB382FDD4EB}" type="presParOf" srcId="{C4513378-8A69-409C-B39D-21932EEFC26F}" destId="{9FE4FEE5-C591-43A2-B341-927C15712F8D}" srcOrd="5" destOrd="0" presId="urn:microsoft.com/office/officeart/2005/8/layout/hProcess6"/>
    <dgm:cxn modelId="{86088CA2-1A03-47B4-8620-C5ABD57284CF}" type="presParOf" srcId="{C4513378-8A69-409C-B39D-21932EEFC26F}" destId="{B400337E-C50D-4E56-81D5-63281A5882BA}" srcOrd="6" destOrd="0" presId="urn:microsoft.com/office/officeart/2005/8/layout/hProcess6"/>
    <dgm:cxn modelId="{CC3FAEFF-85B5-4D63-90AF-F3A0C9CC1F36}" type="presParOf" srcId="{B400337E-C50D-4E56-81D5-63281A5882BA}" destId="{3D993865-CA00-4668-85EE-C888E2B491C1}" srcOrd="0" destOrd="0" presId="urn:microsoft.com/office/officeart/2005/8/layout/hProcess6"/>
    <dgm:cxn modelId="{091AAEB2-631B-4C04-854E-F0D0CECF609A}" type="presParOf" srcId="{B400337E-C50D-4E56-81D5-63281A5882BA}" destId="{DF456775-023A-4560-AD26-676EE38B68E2}" srcOrd="1" destOrd="0" presId="urn:microsoft.com/office/officeart/2005/8/layout/hProcess6"/>
    <dgm:cxn modelId="{BB9AF093-92E8-4D60-A86A-1D35F49CEEE8}" type="presParOf" srcId="{B400337E-C50D-4E56-81D5-63281A5882BA}" destId="{DE3809FE-0FC1-485F-98AC-4303AA0588BC}" srcOrd="2" destOrd="0" presId="urn:microsoft.com/office/officeart/2005/8/layout/hProcess6"/>
    <dgm:cxn modelId="{0C9D4538-AB9B-4B38-95A6-24C654B4641F}" type="presParOf" srcId="{B400337E-C50D-4E56-81D5-63281A5882BA}" destId="{36F7480A-3E6A-4195-8504-94920A8B05E6}" srcOrd="3" destOrd="0" presId="urn:microsoft.com/office/officeart/2005/8/layout/hProcess6"/>
    <dgm:cxn modelId="{87A71070-BBB7-48C9-807B-D6D18ACD0855}" type="presParOf" srcId="{C4513378-8A69-409C-B39D-21932EEFC26F}" destId="{699343A0-442F-4C4E-B780-68DA0A45E7C8}" srcOrd="7" destOrd="0" presId="urn:microsoft.com/office/officeart/2005/8/layout/hProcess6"/>
    <dgm:cxn modelId="{AF5115B4-341B-4233-BA7E-83D37709B9CF}" type="presParOf" srcId="{C4513378-8A69-409C-B39D-21932EEFC26F}" destId="{DA3A0AAB-104C-4AA5-A331-E8642F4CF0AE}" srcOrd="8" destOrd="0" presId="urn:microsoft.com/office/officeart/2005/8/layout/hProcess6"/>
    <dgm:cxn modelId="{144BCED9-4261-4D12-A485-A00840CD543F}" type="presParOf" srcId="{DA3A0AAB-104C-4AA5-A331-E8642F4CF0AE}" destId="{1109E877-CCCA-438A-912E-5A526022B6FF}" srcOrd="0" destOrd="0" presId="urn:microsoft.com/office/officeart/2005/8/layout/hProcess6"/>
    <dgm:cxn modelId="{03E9F344-0493-4F26-BE32-738CB30BCA89}" type="presParOf" srcId="{DA3A0AAB-104C-4AA5-A331-E8642F4CF0AE}" destId="{A66F3F73-F007-4769-B768-1D0EDAE56101}" srcOrd="1" destOrd="0" presId="urn:microsoft.com/office/officeart/2005/8/layout/hProcess6"/>
    <dgm:cxn modelId="{5EBDB4C5-4F77-45A5-924E-197AAAC300CA}" type="presParOf" srcId="{DA3A0AAB-104C-4AA5-A331-E8642F4CF0AE}" destId="{3B7F59EF-7C59-4646-9926-F48C3448C1A4}" srcOrd="2" destOrd="0" presId="urn:microsoft.com/office/officeart/2005/8/layout/hProcess6"/>
    <dgm:cxn modelId="{34774D8A-8332-4290-8F99-2D2ABFD11A57}" type="presParOf" srcId="{DA3A0AAB-104C-4AA5-A331-E8642F4CF0AE}" destId="{7B059B9B-A6A6-467C-8056-F168AF93E2E7}" srcOrd="3" destOrd="0" presId="urn:microsoft.com/office/officeart/2005/8/layout/hProcess6"/>
  </dgm:cxnLst>
  <dgm:bg/>
  <dgm:whole>
    <a:ln>
      <a:solidFill>
        <a:srgbClr val="000000"/>
      </a:solidFill>
    </a:ln>
  </dgm:whole>
  <dgm:extLst>
    <a:ext uri="http://schemas.microsoft.com/office/drawing/2008/diagram">
      <dsp:dataModelExt xmlns=""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A1C8A4-5E85-42F6-B730-D7BFFC6E79F4}"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tr-TR"/>
        </a:p>
      </dgm:t>
    </dgm:pt>
    <dgm:pt modelId="{2DA8890A-401F-46D6-BA48-AD650BDCB882}">
      <dgm:prSet phldrT="[Metin]" custT="1"/>
      <dgm:spPr/>
      <dgm:t>
        <a:bodyPr/>
        <a:lstStyle/>
        <a:p>
          <a:pPr eaLnBrk="1" latinLnBrk="0"/>
          <a:r>
            <a:rPr lang="tr-TR" sz="1600" b="0" dirty="0" smtClean="0"/>
            <a:t>CONCENTRATED BORON PRODUCTS</a:t>
          </a:r>
          <a:endParaRPr lang="tr-TR" sz="1600" b="0" dirty="0"/>
        </a:p>
      </dgm:t>
    </dgm:pt>
    <dgm:pt modelId="{E7039D71-579E-40BC-9983-6BB28003D45C}" type="parTrans" cxnId="{A734FCE1-58A9-4292-B041-D02ABC65341E}">
      <dgm:prSet/>
      <dgm:spPr/>
      <dgm:t>
        <a:bodyPr/>
        <a:lstStyle/>
        <a:p>
          <a:endParaRPr lang="tr-TR"/>
        </a:p>
      </dgm:t>
    </dgm:pt>
    <dgm:pt modelId="{40E9374C-84BB-4AE2-826B-D4470A488FA4}" type="sibTrans" cxnId="{A734FCE1-58A9-4292-B041-D02ABC65341E}">
      <dgm:prSet/>
      <dgm:spPr/>
      <dgm:t>
        <a:bodyPr/>
        <a:lstStyle/>
        <a:p>
          <a:endParaRPr lang="tr-TR"/>
        </a:p>
      </dgm:t>
    </dgm:pt>
    <dgm:pt modelId="{667CAEF2-99E6-43D2-947F-E57FFA21DC95}">
      <dgm:prSet phldrT="[Metin]" custT="1"/>
      <dgm:spPr/>
      <dgm:t>
        <a:bodyPr/>
        <a:lstStyle/>
        <a:p>
          <a:pPr algn="just"/>
          <a:r>
            <a:rPr lang="tr-TR" sz="1800" b="0" dirty="0" err="1" smtClean="0"/>
            <a:t>Colemanite</a:t>
          </a:r>
          <a:r>
            <a:rPr lang="tr-TR" sz="1800" b="0" dirty="0" smtClean="0"/>
            <a:t>, </a:t>
          </a:r>
          <a:r>
            <a:rPr lang="tr-TR" sz="1800" b="0" dirty="0" err="1" smtClean="0"/>
            <a:t>tincal</a:t>
          </a:r>
          <a:r>
            <a:rPr lang="tr-TR" sz="1800" b="0" dirty="0" smtClean="0"/>
            <a:t> </a:t>
          </a:r>
          <a:r>
            <a:rPr lang="tr-TR" sz="1800" b="0" dirty="0" err="1" smtClean="0"/>
            <a:t>and</a:t>
          </a:r>
          <a:r>
            <a:rPr lang="tr-TR" sz="1800" b="0" dirty="0" smtClean="0"/>
            <a:t> </a:t>
          </a:r>
          <a:r>
            <a:rPr lang="tr-TR" sz="1800" b="0" dirty="0" err="1" smtClean="0"/>
            <a:t>ulexite</a:t>
          </a:r>
          <a:r>
            <a:rPr lang="tr-TR" sz="1800" b="0" dirty="0" smtClean="0"/>
            <a:t> </a:t>
          </a:r>
          <a:r>
            <a:rPr lang="tr-TR" sz="1800" b="0" dirty="0" err="1" smtClean="0"/>
            <a:t>etc</a:t>
          </a:r>
          <a:r>
            <a:rPr lang="tr-TR" sz="1800" b="0" dirty="0" smtClean="0"/>
            <a:t>. </a:t>
          </a:r>
          <a:r>
            <a:rPr lang="tr-TR" sz="1800" b="0" dirty="0" err="1" smtClean="0"/>
            <a:t>concentrated</a:t>
          </a:r>
          <a:r>
            <a:rPr lang="tr-TR" sz="1800" b="0" dirty="0" smtClean="0"/>
            <a:t> </a:t>
          </a:r>
          <a:r>
            <a:rPr lang="tr-TR" sz="1800" b="0" dirty="0" err="1" smtClean="0"/>
            <a:t>ores</a:t>
          </a:r>
          <a:endParaRPr lang="tr-TR" sz="1800" b="0" dirty="0"/>
        </a:p>
      </dgm:t>
    </dgm:pt>
    <dgm:pt modelId="{2A768DA5-636D-474F-BD0D-817A9E75C756}" type="parTrans" cxnId="{4F2AA89A-99AA-4784-A03D-0DB917BC2BC7}">
      <dgm:prSet/>
      <dgm:spPr/>
      <dgm:t>
        <a:bodyPr/>
        <a:lstStyle/>
        <a:p>
          <a:endParaRPr lang="tr-TR"/>
        </a:p>
      </dgm:t>
    </dgm:pt>
    <dgm:pt modelId="{803D2AD8-77B3-419B-9FA1-14BDC104D067}" type="sibTrans" cxnId="{4F2AA89A-99AA-4784-A03D-0DB917BC2BC7}">
      <dgm:prSet/>
      <dgm:spPr/>
      <dgm:t>
        <a:bodyPr/>
        <a:lstStyle/>
        <a:p>
          <a:endParaRPr lang="tr-TR"/>
        </a:p>
      </dgm:t>
    </dgm:pt>
    <dgm:pt modelId="{79F1BC60-61BF-45BF-A707-81ED6917606A}">
      <dgm:prSet phldrT="[Metin]" custT="1"/>
      <dgm:spPr/>
      <dgm:t>
        <a:bodyPr/>
        <a:lstStyle/>
        <a:p>
          <a:r>
            <a:rPr lang="tr-TR" sz="1600" b="0" dirty="0" smtClean="0"/>
            <a:t>BORON CHEMICALS</a:t>
          </a:r>
          <a:endParaRPr lang="tr-TR" sz="1600" b="0" dirty="0"/>
        </a:p>
      </dgm:t>
    </dgm:pt>
    <dgm:pt modelId="{3FF64385-2B19-4347-832A-D073422E354E}" type="parTrans" cxnId="{46A9F60B-F404-481B-B777-759990D9FE3B}">
      <dgm:prSet/>
      <dgm:spPr/>
      <dgm:t>
        <a:bodyPr/>
        <a:lstStyle/>
        <a:p>
          <a:endParaRPr lang="tr-TR"/>
        </a:p>
      </dgm:t>
    </dgm:pt>
    <dgm:pt modelId="{7FEF3D2D-B6C7-46FF-ADB3-4B84F7C8D3B2}" type="sibTrans" cxnId="{46A9F60B-F404-481B-B777-759990D9FE3B}">
      <dgm:prSet/>
      <dgm:spPr/>
      <dgm:t>
        <a:bodyPr/>
        <a:lstStyle/>
        <a:p>
          <a:endParaRPr lang="tr-TR"/>
        </a:p>
      </dgm:t>
    </dgm:pt>
    <dgm:pt modelId="{BD83016C-7CD0-49E6-BC90-5DBA68EA0F6D}">
      <dgm:prSet phldrT="[Metin]" custT="1"/>
      <dgm:spPr/>
      <dgm:t>
        <a:bodyPr/>
        <a:lstStyle/>
        <a:p>
          <a:pPr algn="just"/>
          <a:r>
            <a:rPr lang="tr-TR" sz="1800" b="0" dirty="0" err="1" smtClean="0"/>
            <a:t>Borax</a:t>
          </a:r>
          <a:r>
            <a:rPr lang="tr-TR" sz="1800" b="0" dirty="0" smtClean="0"/>
            <a:t> </a:t>
          </a:r>
          <a:r>
            <a:rPr lang="tr-TR" sz="1800" b="0" dirty="0" err="1" smtClean="0"/>
            <a:t>pentahydrate</a:t>
          </a:r>
          <a:r>
            <a:rPr lang="tr-TR" sz="1800" b="0" dirty="0" smtClean="0"/>
            <a:t>, </a:t>
          </a:r>
          <a:r>
            <a:rPr lang="tr-TR" sz="1800" b="0" dirty="0" err="1" smtClean="0"/>
            <a:t>borax</a:t>
          </a:r>
          <a:r>
            <a:rPr lang="tr-TR" sz="1800" b="0" dirty="0" smtClean="0"/>
            <a:t> </a:t>
          </a:r>
          <a:r>
            <a:rPr lang="tr-TR" sz="1800" b="0" dirty="0" err="1" smtClean="0"/>
            <a:t>decahydrate</a:t>
          </a:r>
          <a:r>
            <a:rPr lang="tr-TR" sz="1800" b="0" dirty="0" smtClean="0"/>
            <a:t>, </a:t>
          </a:r>
          <a:r>
            <a:rPr lang="tr-TR" sz="1800" b="0" dirty="0" err="1" smtClean="0"/>
            <a:t>anhydrous</a:t>
          </a:r>
          <a:r>
            <a:rPr lang="tr-TR" sz="1800" b="0" dirty="0" smtClean="0"/>
            <a:t> </a:t>
          </a:r>
          <a:r>
            <a:rPr lang="tr-TR" sz="1800" b="0" dirty="0" err="1" smtClean="0"/>
            <a:t>borax</a:t>
          </a:r>
          <a:r>
            <a:rPr lang="tr-TR" sz="1800" b="0" dirty="0" smtClean="0"/>
            <a:t>, </a:t>
          </a:r>
          <a:r>
            <a:rPr lang="tr-TR" sz="1800" b="0" dirty="0" err="1" smtClean="0"/>
            <a:t>boric</a:t>
          </a:r>
          <a:r>
            <a:rPr lang="tr-TR" sz="1800" b="0" dirty="0" smtClean="0"/>
            <a:t> </a:t>
          </a:r>
          <a:r>
            <a:rPr lang="tr-TR" sz="1800" b="0" dirty="0" err="1" smtClean="0"/>
            <a:t>acid</a:t>
          </a:r>
          <a:r>
            <a:rPr lang="tr-TR" sz="1800" b="0" dirty="0" smtClean="0"/>
            <a:t>, </a:t>
          </a:r>
          <a:r>
            <a:rPr lang="tr-TR" sz="1800" b="0" dirty="0" err="1" smtClean="0"/>
            <a:t>sodium</a:t>
          </a:r>
          <a:r>
            <a:rPr lang="tr-TR" sz="1800" b="0" dirty="0" smtClean="0"/>
            <a:t> </a:t>
          </a:r>
          <a:r>
            <a:rPr lang="tr-TR" sz="1800" b="0" dirty="0" err="1" smtClean="0"/>
            <a:t>perborate</a:t>
          </a:r>
          <a:r>
            <a:rPr lang="tr-TR" sz="1800" b="0" dirty="0" smtClean="0"/>
            <a:t> </a:t>
          </a:r>
          <a:r>
            <a:rPr lang="tr-TR" sz="1800" b="0" dirty="0" err="1" smtClean="0"/>
            <a:t>monohydrate</a:t>
          </a:r>
          <a:r>
            <a:rPr lang="tr-TR" sz="1800" b="0" dirty="0" smtClean="0"/>
            <a:t>, </a:t>
          </a:r>
          <a:r>
            <a:rPr lang="tr-TR" sz="1800" b="0" dirty="0" err="1" smtClean="0"/>
            <a:t>anhydrous</a:t>
          </a:r>
          <a:r>
            <a:rPr lang="tr-TR" sz="1800" b="0" dirty="0" smtClean="0"/>
            <a:t> </a:t>
          </a:r>
          <a:r>
            <a:rPr lang="tr-TR" sz="1800" b="0" dirty="0" err="1" smtClean="0"/>
            <a:t>boric</a:t>
          </a:r>
          <a:r>
            <a:rPr lang="tr-TR" sz="1800" b="0" dirty="0" smtClean="0"/>
            <a:t> </a:t>
          </a:r>
          <a:r>
            <a:rPr lang="tr-TR" sz="1800" b="0" dirty="0" err="1" smtClean="0"/>
            <a:t>acid</a:t>
          </a:r>
          <a:r>
            <a:rPr lang="tr-TR" sz="1800" b="0" dirty="0" smtClean="0"/>
            <a:t> </a:t>
          </a:r>
          <a:r>
            <a:rPr lang="tr-TR" sz="1800" b="0" dirty="0" err="1" smtClean="0"/>
            <a:t>and</a:t>
          </a:r>
          <a:r>
            <a:rPr lang="tr-TR" sz="1800" b="0" dirty="0" smtClean="0"/>
            <a:t> </a:t>
          </a:r>
          <a:r>
            <a:rPr lang="tr-TR" sz="1800" b="0" dirty="0" err="1" smtClean="0"/>
            <a:t>etc</a:t>
          </a:r>
          <a:r>
            <a:rPr lang="tr-TR" sz="1800" b="0" dirty="0" smtClean="0"/>
            <a:t>. </a:t>
          </a:r>
          <a:endParaRPr lang="tr-TR" sz="1800" b="0" dirty="0"/>
        </a:p>
      </dgm:t>
    </dgm:pt>
    <dgm:pt modelId="{026FC12B-C312-43D3-BE45-587473ECFCBF}" type="parTrans" cxnId="{13B1ED27-D6DC-475A-843D-3D7BB6E82847}">
      <dgm:prSet/>
      <dgm:spPr/>
      <dgm:t>
        <a:bodyPr/>
        <a:lstStyle/>
        <a:p>
          <a:endParaRPr lang="tr-TR"/>
        </a:p>
      </dgm:t>
    </dgm:pt>
    <dgm:pt modelId="{BB3B8A5F-01F4-4DD9-98A8-8D864B395B4F}" type="sibTrans" cxnId="{13B1ED27-D6DC-475A-843D-3D7BB6E82847}">
      <dgm:prSet/>
      <dgm:spPr/>
      <dgm:t>
        <a:bodyPr/>
        <a:lstStyle/>
        <a:p>
          <a:endParaRPr lang="tr-TR"/>
        </a:p>
      </dgm:t>
    </dgm:pt>
    <dgm:pt modelId="{28698841-C3F3-404E-8792-D08D722C4350}">
      <dgm:prSet phldrT="[Metin]" custT="1"/>
      <dgm:spPr/>
      <dgm:t>
        <a:bodyPr/>
        <a:lstStyle/>
        <a:p>
          <a:r>
            <a:rPr lang="tr-TR" sz="1600" b="0" dirty="0" smtClean="0"/>
            <a:t>SPECIALITY BORON PRODUCTS </a:t>
          </a:r>
          <a:endParaRPr lang="tr-TR" sz="1600" b="0" dirty="0"/>
        </a:p>
      </dgm:t>
    </dgm:pt>
    <dgm:pt modelId="{45A63FDC-81A1-4DFF-91DA-84FF69BFA69A}" type="parTrans" cxnId="{8094525D-87BF-45A9-B33F-2DD9B95AE3E1}">
      <dgm:prSet/>
      <dgm:spPr/>
      <dgm:t>
        <a:bodyPr/>
        <a:lstStyle/>
        <a:p>
          <a:endParaRPr lang="tr-TR"/>
        </a:p>
      </dgm:t>
    </dgm:pt>
    <dgm:pt modelId="{EC680BF2-B8CD-46C5-AEE3-688C28976E78}" type="sibTrans" cxnId="{8094525D-87BF-45A9-B33F-2DD9B95AE3E1}">
      <dgm:prSet/>
      <dgm:spPr/>
      <dgm:t>
        <a:bodyPr/>
        <a:lstStyle/>
        <a:p>
          <a:endParaRPr lang="tr-TR"/>
        </a:p>
      </dgm:t>
    </dgm:pt>
    <dgm:pt modelId="{EE7B22F6-05F7-49C6-84D1-C57513176F70}">
      <dgm:prSet phldrT="[Metin]" custT="1"/>
      <dgm:spPr/>
      <dgm:t>
        <a:bodyPr/>
        <a:lstStyle/>
        <a:p>
          <a:pPr algn="just"/>
          <a:r>
            <a:rPr lang="tr-TR" sz="1800" b="0" dirty="0" err="1" smtClean="0"/>
            <a:t>Boron</a:t>
          </a:r>
          <a:r>
            <a:rPr lang="tr-TR" sz="1800" b="0" dirty="0" smtClean="0"/>
            <a:t> </a:t>
          </a:r>
          <a:r>
            <a:rPr lang="tr-TR" sz="1800" b="0" dirty="0" err="1" smtClean="0"/>
            <a:t>carbide</a:t>
          </a:r>
          <a:r>
            <a:rPr lang="tr-TR" sz="1800" b="0" dirty="0" smtClean="0"/>
            <a:t>, </a:t>
          </a:r>
          <a:r>
            <a:rPr lang="tr-TR" sz="1800" b="0" dirty="0" err="1" smtClean="0"/>
            <a:t>zinc</a:t>
          </a:r>
          <a:r>
            <a:rPr lang="tr-TR" sz="1800" b="0" dirty="0" smtClean="0"/>
            <a:t> </a:t>
          </a:r>
          <a:r>
            <a:rPr lang="tr-TR" sz="1800" b="0" dirty="0" err="1" smtClean="0"/>
            <a:t>borate</a:t>
          </a:r>
          <a:r>
            <a:rPr lang="tr-TR" sz="1800" b="0" dirty="0" smtClean="0"/>
            <a:t>, </a:t>
          </a:r>
          <a:r>
            <a:rPr lang="tr-TR" sz="1800" b="0" dirty="0" err="1" smtClean="0"/>
            <a:t>boron</a:t>
          </a:r>
          <a:r>
            <a:rPr lang="tr-TR" sz="1800" b="0" dirty="0" smtClean="0"/>
            <a:t> </a:t>
          </a:r>
          <a:r>
            <a:rPr lang="tr-TR" sz="1800" b="0" dirty="0" err="1" smtClean="0"/>
            <a:t>nitride</a:t>
          </a:r>
          <a:r>
            <a:rPr lang="tr-TR" sz="1800" b="0" dirty="0" smtClean="0"/>
            <a:t>, </a:t>
          </a:r>
          <a:r>
            <a:rPr lang="tr-TR" sz="1800" b="0" dirty="0" err="1" smtClean="0"/>
            <a:t>boron</a:t>
          </a:r>
          <a:r>
            <a:rPr lang="tr-TR" sz="1800" b="0" dirty="0" smtClean="0"/>
            <a:t> </a:t>
          </a:r>
          <a:r>
            <a:rPr lang="tr-TR" sz="1800" b="0" dirty="0" err="1" smtClean="0"/>
            <a:t>hydride</a:t>
          </a:r>
          <a:r>
            <a:rPr lang="tr-TR" sz="1800" b="0" dirty="0" smtClean="0"/>
            <a:t>, </a:t>
          </a:r>
          <a:r>
            <a:rPr lang="tr-TR" sz="1800" b="0" dirty="0" err="1" smtClean="0"/>
            <a:t>ferrobor</a:t>
          </a:r>
          <a:r>
            <a:rPr lang="tr-TR" sz="1800" b="0" dirty="0" smtClean="0"/>
            <a:t> &amp; </a:t>
          </a:r>
          <a:r>
            <a:rPr lang="tr-TR" sz="1800" b="0" dirty="0" err="1" smtClean="0"/>
            <a:t>other</a:t>
          </a:r>
          <a:r>
            <a:rPr lang="tr-TR" sz="1800" b="0" dirty="0" smtClean="0"/>
            <a:t> </a:t>
          </a:r>
          <a:r>
            <a:rPr lang="tr-TR" sz="1800" b="0" dirty="0" err="1" smtClean="0"/>
            <a:t>boron</a:t>
          </a:r>
          <a:r>
            <a:rPr lang="tr-TR" sz="1800" b="0" dirty="0" smtClean="0"/>
            <a:t> </a:t>
          </a:r>
          <a:r>
            <a:rPr lang="tr-TR" sz="1800" b="0" dirty="0" err="1" smtClean="0"/>
            <a:t>compounds</a:t>
          </a:r>
          <a:r>
            <a:rPr lang="tr-TR" sz="1800" b="0" dirty="0" smtClean="0"/>
            <a:t>. </a:t>
          </a:r>
          <a:endParaRPr lang="tr-TR" sz="1800" b="0" dirty="0"/>
        </a:p>
      </dgm:t>
    </dgm:pt>
    <dgm:pt modelId="{05A29B41-4E21-46D6-8208-72365B6CF81D}" type="parTrans" cxnId="{B7861C8A-11C1-4B1D-8342-9C7B7B96BAE5}">
      <dgm:prSet/>
      <dgm:spPr/>
      <dgm:t>
        <a:bodyPr/>
        <a:lstStyle/>
        <a:p>
          <a:endParaRPr lang="tr-TR"/>
        </a:p>
      </dgm:t>
    </dgm:pt>
    <dgm:pt modelId="{D27BCF62-90D4-437F-99F2-659CA8A6A88B}" type="sibTrans" cxnId="{B7861C8A-11C1-4B1D-8342-9C7B7B96BAE5}">
      <dgm:prSet/>
      <dgm:spPr/>
      <dgm:t>
        <a:bodyPr/>
        <a:lstStyle/>
        <a:p>
          <a:endParaRPr lang="tr-TR"/>
        </a:p>
      </dgm:t>
    </dgm:pt>
    <dgm:pt modelId="{EF7BC8FA-F775-4BCB-9496-1DAFA47BAC91}">
      <dgm:prSet custT="1"/>
      <dgm:spPr/>
      <dgm:t>
        <a:bodyPr/>
        <a:lstStyle/>
        <a:p>
          <a:r>
            <a:rPr lang="tr-TR" sz="1600" b="0" dirty="0" smtClean="0"/>
            <a:t>INDUSTRIES DEPENDING ON BORON </a:t>
          </a:r>
          <a:endParaRPr lang="tr-TR" sz="1600" b="0" dirty="0"/>
        </a:p>
      </dgm:t>
    </dgm:pt>
    <dgm:pt modelId="{4D0BC781-7F61-43BF-91CA-F9D346483C48}" type="parTrans" cxnId="{E61EB41D-5D2C-47FE-AAC8-79A66DA2033D}">
      <dgm:prSet/>
      <dgm:spPr/>
      <dgm:t>
        <a:bodyPr/>
        <a:lstStyle/>
        <a:p>
          <a:endParaRPr lang="tr-TR"/>
        </a:p>
      </dgm:t>
    </dgm:pt>
    <dgm:pt modelId="{749C938F-F87A-4523-8271-8435D87CF651}" type="sibTrans" cxnId="{E61EB41D-5D2C-47FE-AAC8-79A66DA2033D}">
      <dgm:prSet/>
      <dgm:spPr/>
      <dgm:t>
        <a:bodyPr/>
        <a:lstStyle/>
        <a:p>
          <a:endParaRPr lang="tr-TR"/>
        </a:p>
      </dgm:t>
    </dgm:pt>
    <dgm:pt modelId="{C0AE3686-B962-485D-9CD7-655DEED8A1E8}">
      <dgm:prSet custT="1"/>
      <dgm:spPr/>
      <dgm:t>
        <a:bodyPr/>
        <a:lstStyle/>
        <a:p>
          <a:pPr algn="just"/>
          <a:r>
            <a:rPr lang="tr-TR" sz="1800" b="0" dirty="0" err="1" smtClean="0"/>
            <a:t>Insulation</a:t>
          </a:r>
          <a:r>
            <a:rPr lang="tr-TR" sz="1800" b="0" dirty="0" smtClean="0"/>
            <a:t> </a:t>
          </a:r>
          <a:r>
            <a:rPr lang="tr-TR" sz="1800" b="0" dirty="0" err="1" smtClean="0"/>
            <a:t>and</a:t>
          </a:r>
          <a:r>
            <a:rPr lang="tr-TR" sz="1800" b="0" dirty="0" smtClean="0"/>
            <a:t> </a:t>
          </a:r>
          <a:r>
            <a:rPr lang="tr-TR" sz="1800" b="0" dirty="0" err="1" smtClean="0"/>
            <a:t>textile</a:t>
          </a:r>
          <a:r>
            <a:rPr lang="tr-TR" sz="1800" b="0" dirty="0" smtClean="0"/>
            <a:t> </a:t>
          </a:r>
          <a:r>
            <a:rPr lang="tr-TR" sz="1800" b="0" dirty="0" err="1" smtClean="0"/>
            <a:t>grade</a:t>
          </a:r>
          <a:r>
            <a:rPr lang="tr-TR" sz="1800" b="0" dirty="0" smtClean="0"/>
            <a:t> </a:t>
          </a:r>
          <a:r>
            <a:rPr lang="tr-TR" sz="1800" b="0" dirty="0" err="1" smtClean="0"/>
            <a:t>fiberglass</a:t>
          </a:r>
          <a:r>
            <a:rPr lang="tr-TR" sz="1800" b="0" dirty="0" smtClean="0"/>
            <a:t>,</a:t>
          </a:r>
          <a:r>
            <a:rPr lang="tr-TR" sz="1800" b="0" dirty="0" err="1" smtClean="0"/>
            <a:t>borosilicate</a:t>
          </a:r>
          <a:r>
            <a:rPr lang="tr-TR" sz="1800" b="0" dirty="0" smtClean="0"/>
            <a:t> </a:t>
          </a:r>
          <a:r>
            <a:rPr lang="tr-TR" sz="1800" b="0" dirty="0" err="1" smtClean="0"/>
            <a:t>glass</a:t>
          </a:r>
          <a:r>
            <a:rPr lang="tr-TR" sz="1800" b="0" dirty="0" smtClean="0"/>
            <a:t>, </a:t>
          </a:r>
          <a:r>
            <a:rPr lang="tr-TR" sz="1800" b="0" dirty="0" err="1" smtClean="0"/>
            <a:t>ceramic</a:t>
          </a:r>
          <a:r>
            <a:rPr lang="tr-TR" sz="1800" b="0" dirty="0" smtClean="0"/>
            <a:t>, </a:t>
          </a:r>
          <a:r>
            <a:rPr lang="tr-TR" sz="1800" b="0" dirty="0" err="1" smtClean="0"/>
            <a:t>detergent</a:t>
          </a:r>
          <a:r>
            <a:rPr lang="tr-TR" sz="1800" b="0" dirty="0" smtClean="0"/>
            <a:t> </a:t>
          </a:r>
          <a:r>
            <a:rPr lang="tr-TR" sz="1800" b="0" dirty="0" err="1" smtClean="0"/>
            <a:t>etc</a:t>
          </a:r>
          <a:r>
            <a:rPr lang="tr-TR" sz="1800" b="0" dirty="0" smtClean="0"/>
            <a:t>. </a:t>
          </a:r>
          <a:endParaRPr lang="tr-TR" sz="1800" b="0" dirty="0"/>
        </a:p>
      </dgm:t>
    </dgm:pt>
    <dgm:pt modelId="{662FFC4C-1B88-4787-B426-EA9D6780F4B0}" type="parTrans" cxnId="{4F48F533-B39E-4C7E-B302-227B42D0C296}">
      <dgm:prSet/>
      <dgm:spPr/>
      <dgm:t>
        <a:bodyPr/>
        <a:lstStyle/>
        <a:p>
          <a:endParaRPr lang="tr-TR"/>
        </a:p>
      </dgm:t>
    </dgm:pt>
    <dgm:pt modelId="{67EB3383-62B4-440D-826C-92834DD5E3F4}" type="sibTrans" cxnId="{4F48F533-B39E-4C7E-B302-227B42D0C296}">
      <dgm:prSet/>
      <dgm:spPr/>
      <dgm:t>
        <a:bodyPr/>
        <a:lstStyle/>
        <a:p>
          <a:endParaRPr lang="tr-TR"/>
        </a:p>
      </dgm:t>
    </dgm:pt>
    <dgm:pt modelId="{55678F96-30BF-4354-A20B-D82FBCF8B596}" type="pres">
      <dgm:prSet presAssocID="{0EA1C8A4-5E85-42F6-B730-D7BFFC6E79F4}" presName="linear" presStyleCnt="0">
        <dgm:presLayoutVars>
          <dgm:dir/>
          <dgm:animLvl val="lvl"/>
          <dgm:resizeHandles val="exact"/>
        </dgm:presLayoutVars>
      </dgm:prSet>
      <dgm:spPr/>
      <dgm:t>
        <a:bodyPr/>
        <a:lstStyle/>
        <a:p>
          <a:endParaRPr lang="tr-TR"/>
        </a:p>
      </dgm:t>
    </dgm:pt>
    <dgm:pt modelId="{629C0FFD-D51F-437E-A5D6-E562BEA3CC01}" type="pres">
      <dgm:prSet presAssocID="{2DA8890A-401F-46D6-BA48-AD650BDCB882}" presName="parentLin" presStyleCnt="0"/>
      <dgm:spPr/>
    </dgm:pt>
    <dgm:pt modelId="{DEECB652-15DE-43BD-A359-F2AB1D97BC95}" type="pres">
      <dgm:prSet presAssocID="{2DA8890A-401F-46D6-BA48-AD650BDCB882}" presName="parentLeftMargin" presStyleLbl="node1" presStyleIdx="0" presStyleCnt="4"/>
      <dgm:spPr/>
      <dgm:t>
        <a:bodyPr/>
        <a:lstStyle/>
        <a:p>
          <a:endParaRPr lang="tr-TR"/>
        </a:p>
      </dgm:t>
    </dgm:pt>
    <dgm:pt modelId="{D05CD611-B2B9-45BE-AC5C-13801A90707F}" type="pres">
      <dgm:prSet presAssocID="{2DA8890A-401F-46D6-BA48-AD650BDCB882}" presName="parentText" presStyleLbl="node1" presStyleIdx="0" presStyleCnt="4" custScaleX="135637">
        <dgm:presLayoutVars>
          <dgm:chMax val="0"/>
          <dgm:bulletEnabled val="1"/>
        </dgm:presLayoutVars>
      </dgm:prSet>
      <dgm:spPr/>
      <dgm:t>
        <a:bodyPr/>
        <a:lstStyle/>
        <a:p>
          <a:endParaRPr lang="tr-TR"/>
        </a:p>
      </dgm:t>
    </dgm:pt>
    <dgm:pt modelId="{8791327F-DDD1-46BA-AF8B-BFB3A4B53634}" type="pres">
      <dgm:prSet presAssocID="{2DA8890A-401F-46D6-BA48-AD650BDCB882}" presName="negativeSpace" presStyleCnt="0"/>
      <dgm:spPr/>
    </dgm:pt>
    <dgm:pt modelId="{38C57A7A-9B51-400D-BD09-27A9ACAFA18D}" type="pres">
      <dgm:prSet presAssocID="{2DA8890A-401F-46D6-BA48-AD650BDCB882}" presName="childText" presStyleLbl="conFgAcc1" presStyleIdx="0" presStyleCnt="4">
        <dgm:presLayoutVars>
          <dgm:bulletEnabled val="1"/>
        </dgm:presLayoutVars>
      </dgm:prSet>
      <dgm:spPr/>
      <dgm:t>
        <a:bodyPr/>
        <a:lstStyle/>
        <a:p>
          <a:endParaRPr lang="tr-TR"/>
        </a:p>
      </dgm:t>
    </dgm:pt>
    <dgm:pt modelId="{4C3F53DC-6839-4A0B-8440-083160F2BEE5}" type="pres">
      <dgm:prSet presAssocID="{40E9374C-84BB-4AE2-826B-D4470A488FA4}" presName="spaceBetweenRectangles" presStyleCnt="0"/>
      <dgm:spPr/>
    </dgm:pt>
    <dgm:pt modelId="{D4C074AC-3A92-4CAF-9E58-9F8211E97F3C}" type="pres">
      <dgm:prSet presAssocID="{79F1BC60-61BF-45BF-A707-81ED6917606A}" presName="parentLin" presStyleCnt="0"/>
      <dgm:spPr/>
    </dgm:pt>
    <dgm:pt modelId="{54FCEEC2-EB04-4DCC-ABCC-99A8559C3F72}" type="pres">
      <dgm:prSet presAssocID="{79F1BC60-61BF-45BF-A707-81ED6917606A}" presName="parentLeftMargin" presStyleLbl="node1" presStyleIdx="0" presStyleCnt="4"/>
      <dgm:spPr/>
      <dgm:t>
        <a:bodyPr/>
        <a:lstStyle/>
        <a:p>
          <a:endParaRPr lang="tr-TR"/>
        </a:p>
      </dgm:t>
    </dgm:pt>
    <dgm:pt modelId="{BF12D9D8-07CC-4BB8-9352-38B28E6BF57B}" type="pres">
      <dgm:prSet presAssocID="{79F1BC60-61BF-45BF-A707-81ED6917606A}" presName="parentText" presStyleLbl="node1" presStyleIdx="1" presStyleCnt="4">
        <dgm:presLayoutVars>
          <dgm:chMax val="0"/>
          <dgm:bulletEnabled val="1"/>
        </dgm:presLayoutVars>
      </dgm:prSet>
      <dgm:spPr/>
      <dgm:t>
        <a:bodyPr/>
        <a:lstStyle/>
        <a:p>
          <a:endParaRPr lang="tr-TR"/>
        </a:p>
      </dgm:t>
    </dgm:pt>
    <dgm:pt modelId="{3675F166-635A-43E7-94D9-D5909E464360}" type="pres">
      <dgm:prSet presAssocID="{79F1BC60-61BF-45BF-A707-81ED6917606A}" presName="negativeSpace" presStyleCnt="0"/>
      <dgm:spPr/>
    </dgm:pt>
    <dgm:pt modelId="{81214D3C-126A-4223-81E8-A1E67EB33965}" type="pres">
      <dgm:prSet presAssocID="{79F1BC60-61BF-45BF-A707-81ED6917606A}" presName="childText" presStyleLbl="conFgAcc1" presStyleIdx="1" presStyleCnt="4" custScaleY="97799">
        <dgm:presLayoutVars>
          <dgm:bulletEnabled val="1"/>
        </dgm:presLayoutVars>
      </dgm:prSet>
      <dgm:spPr/>
      <dgm:t>
        <a:bodyPr/>
        <a:lstStyle/>
        <a:p>
          <a:endParaRPr lang="tr-TR"/>
        </a:p>
      </dgm:t>
    </dgm:pt>
    <dgm:pt modelId="{CA9FB55A-4F8B-455F-8E9A-175A906EB4C5}" type="pres">
      <dgm:prSet presAssocID="{7FEF3D2D-B6C7-46FF-ADB3-4B84F7C8D3B2}" presName="spaceBetweenRectangles" presStyleCnt="0"/>
      <dgm:spPr/>
    </dgm:pt>
    <dgm:pt modelId="{A1605278-7362-4075-8C98-D5336A54FC3D}" type="pres">
      <dgm:prSet presAssocID="{28698841-C3F3-404E-8792-D08D722C4350}" presName="parentLin" presStyleCnt="0"/>
      <dgm:spPr/>
    </dgm:pt>
    <dgm:pt modelId="{54EC662E-A899-4740-ACC7-819DC01B860A}" type="pres">
      <dgm:prSet presAssocID="{28698841-C3F3-404E-8792-D08D722C4350}" presName="parentLeftMargin" presStyleLbl="node1" presStyleIdx="1" presStyleCnt="4"/>
      <dgm:spPr/>
      <dgm:t>
        <a:bodyPr/>
        <a:lstStyle/>
        <a:p>
          <a:endParaRPr lang="tr-TR"/>
        </a:p>
      </dgm:t>
    </dgm:pt>
    <dgm:pt modelId="{320675E2-0D9B-43CF-A23A-69873E2DBDF8}" type="pres">
      <dgm:prSet presAssocID="{28698841-C3F3-404E-8792-D08D722C4350}" presName="parentText" presStyleLbl="node1" presStyleIdx="2" presStyleCnt="4">
        <dgm:presLayoutVars>
          <dgm:chMax val="0"/>
          <dgm:bulletEnabled val="1"/>
        </dgm:presLayoutVars>
      </dgm:prSet>
      <dgm:spPr/>
      <dgm:t>
        <a:bodyPr/>
        <a:lstStyle/>
        <a:p>
          <a:endParaRPr lang="tr-TR"/>
        </a:p>
      </dgm:t>
    </dgm:pt>
    <dgm:pt modelId="{E0AE1B91-3F43-424F-BADD-842135338942}" type="pres">
      <dgm:prSet presAssocID="{28698841-C3F3-404E-8792-D08D722C4350}" presName="negativeSpace" presStyleCnt="0"/>
      <dgm:spPr/>
    </dgm:pt>
    <dgm:pt modelId="{CC992DA7-3A60-49E0-AF70-88D39C8FEEE5}" type="pres">
      <dgm:prSet presAssocID="{28698841-C3F3-404E-8792-D08D722C4350}" presName="childText" presStyleLbl="conFgAcc1" presStyleIdx="2" presStyleCnt="4">
        <dgm:presLayoutVars>
          <dgm:bulletEnabled val="1"/>
        </dgm:presLayoutVars>
      </dgm:prSet>
      <dgm:spPr/>
      <dgm:t>
        <a:bodyPr/>
        <a:lstStyle/>
        <a:p>
          <a:endParaRPr lang="tr-TR"/>
        </a:p>
      </dgm:t>
    </dgm:pt>
    <dgm:pt modelId="{1AF81292-46D6-4281-8DF7-A0D9AE164788}" type="pres">
      <dgm:prSet presAssocID="{EC680BF2-B8CD-46C5-AEE3-688C28976E78}" presName="spaceBetweenRectangles" presStyleCnt="0"/>
      <dgm:spPr/>
    </dgm:pt>
    <dgm:pt modelId="{ACA1E30C-5C47-4677-AE1B-30293B0FDA86}" type="pres">
      <dgm:prSet presAssocID="{EF7BC8FA-F775-4BCB-9496-1DAFA47BAC91}" presName="parentLin" presStyleCnt="0"/>
      <dgm:spPr/>
    </dgm:pt>
    <dgm:pt modelId="{10FC0ABE-6AEA-4F2A-90E5-49C8FFA137D1}" type="pres">
      <dgm:prSet presAssocID="{EF7BC8FA-F775-4BCB-9496-1DAFA47BAC91}" presName="parentLeftMargin" presStyleLbl="node1" presStyleIdx="2" presStyleCnt="4"/>
      <dgm:spPr/>
      <dgm:t>
        <a:bodyPr/>
        <a:lstStyle/>
        <a:p>
          <a:endParaRPr lang="tr-TR"/>
        </a:p>
      </dgm:t>
    </dgm:pt>
    <dgm:pt modelId="{63D1EC75-96A2-419B-B870-8258F554F663}" type="pres">
      <dgm:prSet presAssocID="{EF7BC8FA-F775-4BCB-9496-1DAFA47BAC91}" presName="parentText" presStyleLbl="node1" presStyleIdx="3" presStyleCnt="4" custScaleX="142857">
        <dgm:presLayoutVars>
          <dgm:chMax val="0"/>
          <dgm:bulletEnabled val="1"/>
        </dgm:presLayoutVars>
      </dgm:prSet>
      <dgm:spPr/>
      <dgm:t>
        <a:bodyPr/>
        <a:lstStyle/>
        <a:p>
          <a:endParaRPr lang="tr-TR"/>
        </a:p>
      </dgm:t>
    </dgm:pt>
    <dgm:pt modelId="{7AEEA53A-754E-4B7A-BF77-A8C862108C8E}" type="pres">
      <dgm:prSet presAssocID="{EF7BC8FA-F775-4BCB-9496-1DAFA47BAC91}" presName="negativeSpace" presStyleCnt="0"/>
      <dgm:spPr/>
    </dgm:pt>
    <dgm:pt modelId="{C498E25F-DCFA-4EB9-8CA6-8A617DC64C5C}" type="pres">
      <dgm:prSet presAssocID="{EF7BC8FA-F775-4BCB-9496-1DAFA47BAC91}" presName="childText" presStyleLbl="conFgAcc1" presStyleIdx="3" presStyleCnt="4">
        <dgm:presLayoutVars>
          <dgm:bulletEnabled val="1"/>
        </dgm:presLayoutVars>
      </dgm:prSet>
      <dgm:spPr/>
      <dgm:t>
        <a:bodyPr/>
        <a:lstStyle/>
        <a:p>
          <a:endParaRPr lang="tr-TR"/>
        </a:p>
      </dgm:t>
    </dgm:pt>
  </dgm:ptLst>
  <dgm:cxnLst>
    <dgm:cxn modelId="{4F2AA89A-99AA-4784-A03D-0DB917BC2BC7}" srcId="{2DA8890A-401F-46D6-BA48-AD650BDCB882}" destId="{667CAEF2-99E6-43D2-947F-E57FFA21DC95}" srcOrd="0" destOrd="0" parTransId="{2A768DA5-636D-474F-BD0D-817A9E75C756}" sibTransId="{803D2AD8-77B3-419B-9FA1-14BDC104D067}"/>
    <dgm:cxn modelId="{1FBAAF41-5E45-4A28-8001-88B14B963ED4}" type="presOf" srcId="{EF7BC8FA-F775-4BCB-9496-1DAFA47BAC91}" destId="{63D1EC75-96A2-419B-B870-8258F554F663}" srcOrd="1" destOrd="0" presId="urn:microsoft.com/office/officeart/2005/8/layout/list1"/>
    <dgm:cxn modelId="{12D5039B-E7B4-4CDA-AF70-C0C01D2448EF}" type="presOf" srcId="{28698841-C3F3-404E-8792-D08D722C4350}" destId="{320675E2-0D9B-43CF-A23A-69873E2DBDF8}" srcOrd="1" destOrd="0" presId="urn:microsoft.com/office/officeart/2005/8/layout/list1"/>
    <dgm:cxn modelId="{EAD1A667-D177-40C2-AFA8-8EA974A8B882}" type="presOf" srcId="{79F1BC60-61BF-45BF-A707-81ED6917606A}" destId="{BF12D9D8-07CC-4BB8-9352-38B28E6BF57B}" srcOrd="1" destOrd="0" presId="urn:microsoft.com/office/officeart/2005/8/layout/list1"/>
    <dgm:cxn modelId="{D3649C25-6A47-408A-B0F0-DC32E6BD58A8}" type="presOf" srcId="{0EA1C8A4-5E85-42F6-B730-D7BFFC6E79F4}" destId="{55678F96-30BF-4354-A20B-D82FBCF8B596}" srcOrd="0" destOrd="0" presId="urn:microsoft.com/office/officeart/2005/8/layout/list1"/>
    <dgm:cxn modelId="{8094525D-87BF-45A9-B33F-2DD9B95AE3E1}" srcId="{0EA1C8A4-5E85-42F6-B730-D7BFFC6E79F4}" destId="{28698841-C3F3-404E-8792-D08D722C4350}" srcOrd="2" destOrd="0" parTransId="{45A63FDC-81A1-4DFF-91DA-84FF69BFA69A}" sibTransId="{EC680BF2-B8CD-46C5-AEE3-688C28976E78}"/>
    <dgm:cxn modelId="{F15F22D4-85AF-44A4-9FD0-6A8C9C217B00}" type="presOf" srcId="{28698841-C3F3-404E-8792-D08D722C4350}" destId="{54EC662E-A899-4740-ACC7-819DC01B860A}" srcOrd="0" destOrd="0" presId="urn:microsoft.com/office/officeart/2005/8/layout/list1"/>
    <dgm:cxn modelId="{4F48F533-B39E-4C7E-B302-227B42D0C296}" srcId="{EF7BC8FA-F775-4BCB-9496-1DAFA47BAC91}" destId="{C0AE3686-B962-485D-9CD7-655DEED8A1E8}" srcOrd="0" destOrd="0" parTransId="{662FFC4C-1B88-4787-B426-EA9D6780F4B0}" sibTransId="{67EB3383-62B4-440D-826C-92834DD5E3F4}"/>
    <dgm:cxn modelId="{B7861C8A-11C1-4B1D-8342-9C7B7B96BAE5}" srcId="{28698841-C3F3-404E-8792-D08D722C4350}" destId="{EE7B22F6-05F7-49C6-84D1-C57513176F70}" srcOrd="0" destOrd="0" parTransId="{05A29B41-4E21-46D6-8208-72365B6CF81D}" sibTransId="{D27BCF62-90D4-437F-99F2-659CA8A6A88B}"/>
    <dgm:cxn modelId="{E50EC8AB-2211-41C5-B074-E598F0AB5133}" type="presOf" srcId="{EF7BC8FA-F775-4BCB-9496-1DAFA47BAC91}" destId="{10FC0ABE-6AEA-4F2A-90E5-49C8FFA137D1}" srcOrd="0" destOrd="0" presId="urn:microsoft.com/office/officeart/2005/8/layout/list1"/>
    <dgm:cxn modelId="{5409A116-2014-4F03-B567-2A49B3551D73}" type="presOf" srcId="{667CAEF2-99E6-43D2-947F-E57FFA21DC95}" destId="{38C57A7A-9B51-400D-BD09-27A9ACAFA18D}" srcOrd="0" destOrd="0" presId="urn:microsoft.com/office/officeart/2005/8/layout/list1"/>
    <dgm:cxn modelId="{E61EB41D-5D2C-47FE-AAC8-79A66DA2033D}" srcId="{0EA1C8A4-5E85-42F6-B730-D7BFFC6E79F4}" destId="{EF7BC8FA-F775-4BCB-9496-1DAFA47BAC91}" srcOrd="3" destOrd="0" parTransId="{4D0BC781-7F61-43BF-91CA-F9D346483C48}" sibTransId="{749C938F-F87A-4523-8271-8435D87CF651}"/>
    <dgm:cxn modelId="{50684A4C-CB91-455B-8733-5FFAE8FD3ADB}" type="presOf" srcId="{2DA8890A-401F-46D6-BA48-AD650BDCB882}" destId="{DEECB652-15DE-43BD-A359-F2AB1D97BC95}" srcOrd="0" destOrd="0" presId="urn:microsoft.com/office/officeart/2005/8/layout/list1"/>
    <dgm:cxn modelId="{46A9F60B-F404-481B-B777-759990D9FE3B}" srcId="{0EA1C8A4-5E85-42F6-B730-D7BFFC6E79F4}" destId="{79F1BC60-61BF-45BF-A707-81ED6917606A}" srcOrd="1" destOrd="0" parTransId="{3FF64385-2B19-4347-832A-D073422E354E}" sibTransId="{7FEF3D2D-B6C7-46FF-ADB3-4B84F7C8D3B2}"/>
    <dgm:cxn modelId="{9CF99E57-77AF-4758-8DAC-A965404D24DB}" type="presOf" srcId="{79F1BC60-61BF-45BF-A707-81ED6917606A}" destId="{54FCEEC2-EB04-4DCC-ABCC-99A8559C3F72}" srcOrd="0" destOrd="0" presId="urn:microsoft.com/office/officeart/2005/8/layout/list1"/>
    <dgm:cxn modelId="{13B1ED27-D6DC-475A-843D-3D7BB6E82847}" srcId="{79F1BC60-61BF-45BF-A707-81ED6917606A}" destId="{BD83016C-7CD0-49E6-BC90-5DBA68EA0F6D}" srcOrd="0" destOrd="0" parTransId="{026FC12B-C312-43D3-BE45-587473ECFCBF}" sibTransId="{BB3B8A5F-01F4-4DD9-98A8-8D864B395B4F}"/>
    <dgm:cxn modelId="{6CCB3E90-0AEA-4205-B3B4-C31245C85CAE}" type="presOf" srcId="{EE7B22F6-05F7-49C6-84D1-C57513176F70}" destId="{CC992DA7-3A60-49E0-AF70-88D39C8FEEE5}" srcOrd="0" destOrd="0" presId="urn:microsoft.com/office/officeart/2005/8/layout/list1"/>
    <dgm:cxn modelId="{22C4CE0F-27C0-435B-B049-4C9BAD96F39D}" type="presOf" srcId="{C0AE3686-B962-485D-9CD7-655DEED8A1E8}" destId="{C498E25F-DCFA-4EB9-8CA6-8A617DC64C5C}" srcOrd="0" destOrd="0" presId="urn:microsoft.com/office/officeart/2005/8/layout/list1"/>
    <dgm:cxn modelId="{A734FCE1-58A9-4292-B041-D02ABC65341E}" srcId="{0EA1C8A4-5E85-42F6-B730-D7BFFC6E79F4}" destId="{2DA8890A-401F-46D6-BA48-AD650BDCB882}" srcOrd="0" destOrd="0" parTransId="{E7039D71-579E-40BC-9983-6BB28003D45C}" sibTransId="{40E9374C-84BB-4AE2-826B-D4470A488FA4}"/>
    <dgm:cxn modelId="{5899BC6B-E619-4C8A-A303-A7622FE0AF1E}" type="presOf" srcId="{2DA8890A-401F-46D6-BA48-AD650BDCB882}" destId="{D05CD611-B2B9-45BE-AC5C-13801A90707F}" srcOrd="1" destOrd="0" presId="urn:microsoft.com/office/officeart/2005/8/layout/list1"/>
    <dgm:cxn modelId="{ED1565E7-830A-48EE-A0DA-2675E9792381}" type="presOf" srcId="{BD83016C-7CD0-49E6-BC90-5DBA68EA0F6D}" destId="{81214D3C-126A-4223-81E8-A1E67EB33965}" srcOrd="0" destOrd="0" presId="urn:microsoft.com/office/officeart/2005/8/layout/list1"/>
    <dgm:cxn modelId="{A17195CB-2B33-40A7-8C86-CD8105FF59C9}" type="presParOf" srcId="{55678F96-30BF-4354-A20B-D82FBCF8B596}" destId="{629C0FFD-D51F-437E-A5D6-E562BEA3CC01}" srcOrd="0" destOrd="0" presId="urn:microsoft.com/office/officeart/2005/8/layout/list1"/>
    <dgm:cxn modelId="{B239E6AB-387B-4B31-B6FF-9FDF0E15EE2E}" type="presParOf" srcId="{629C0FFD-D51F-437E-A5D6-E562BEA3CC01}" destId="{DEECB652-15DE-43BD-A359-F2AB1D97BC95}" srcOrd="0" destOrd="0" presId="urn:microsoft.com/office/officeart/2005/8/layout/list1"/>
    <dgm:cxn modelId="{F9143A3B-4AD3-4A8B-93E1-9AC4AA3ABC07}" type="presParOf" srcId="{629C0FFD-D51F-437E-A5D6-E562BEA3CC01}" destId="{D05CD611-B2B9-45BE-AC5C-13801A90707F}" srcOrd="1" destOrd="0" presId="urn:microsoft.com/office/officeart/2005/8/layout/list1"/>
    <dgm:cxn modelId="{3D742189-DA5B-4CD9-A923-6BF65F682EC7}" type="presParOf" srcId="{55678F96-30BF-4354-A20B-D82FBCF8B596}" destId="{8791327F-DDD1-46BA-AF8B-BFB3A4B53634}" srcOrd="1" destOrd="0" presId="urn:microsoft.com/office/officeart/2005/8/layout/list1"/>
    <dgm:cxn modelId="{F573D965-210D-46A4-9D85-F7DE881F6443}" type="presParOf" srcId="{55678F96-30BF-4354-A20B-D82FBCF8B596}" destId="{38C57A7A-9B51-400D-BD09-27A9ACAFA18D}" srcOrd="2" destOrd="0" presId="urn:microsoft.com/office/officeart/2005/8/layout/list1"/>
    <dgm:cxn modelId="{C5C0E4C3-045D-424F-8301-D31369EBBBD2}" type="presParOf" srcId="{55678F96-30BF-4354-A20B-D82FBCF8B596}" destId="{4C3F53DC-6839-4A0B-8440-083160F2BEE5}" srcOrd="3" destOrd="0" presId="urn:microsoft.com/office/officeart/2005/8/layout/list1"/>
    <dgm:cxn modelId="{884B5618-DF48-4485-8D19-438AF3966D19}" type="presParOf" srcId="{55678F96-30BF-4354-A20B-D82FBCF8B596}" destId="{D4C074AC-3A92-4CAF-9E58-9F8211E97F3C}" srcOrd="4" destOrd="0" presId="urn:microsoft.com/office/officeart/2005/8/layout/list1"/>
    <dgm:cxn modelId="{5DAE4B60-FB14-44A3-8425-A380D85DC77B}" type="presParOf" srcId="{D4C074AC-3A92-4CAF-9E58-9F8211E97F3C}" destId="{54FCEEC2-EB04-4DCC-ABCC-99A8559C3F72}" srcOrd="0" destOrd="0" presId="urn:microsoft.com/office/officeart/2005/8/layout/list1"/>
    <dgm:cxn modelId="{ACE062EB-4132-47F4-A652-05C0522E2BA5}" type="presParOf" srcId="{D4C074AC-3A92-4CAF-9E58-9F8211E97F3C}" destId="{BF12D9D8-07CC-4BB8-9352-38B28E6BF57B}" srcOrd="1" destOrd="0" presId="urn:microsoft.com/office/officeart/2005/8/layout/list1"/>
    <dgm:cxn modelId="{A410B042-9F3A-4E7B-A765-97B344F63B39}" type="presParOf" srcId="{55678F96-30BF-4354-A20B-D82FBCF8B596}" destId="{3675F166-635A-43E7-94D9-D5909E464360}" srcOrd="5" destOrd="0" presId="urn:microsoft.com/office/officeart/2005/8/layout/list1"/>
    <dgm:cxn modelId="{8E41703D-7E46-4D9D-87D3-561C411E885D}" type="presParOf" srcId="{55678F96-30BF-4354-A20B-D82FBCF8B596}" destId="{81214D3C-126A-4223-81E8-A1E67EB33965}" srcOrd="6" destOrd="0" presId="urn:microsoft.com/office/officeart/2005/8/layout/list1"/>
    <dgm:cxn modelId="{E6315D8A-2B45-4823-B0A6-B525E4175EA9}" type="presParOf" srcId="{55678F96-30BF-4354-A20B-D82FBCF8B596}" destId="{CA9FB55A-4F8B-455F-8E9A-175A906EB4C5}" srcOrd="7" destOrd="0" presId="urn:microsoft.com/office/officeart/2005/8/layout/list1"/>
    <dgm:cxn modelId="{50E56E6C-DE98-4E19-9C95-D0F724CA784E}" type="presParOf" srcId="{55678F96-30BF-4354-A20B-D82FBCF8B596}" destId="{A1605278-7362-4075-8C98-D5336A54FC3D}" srcOrd="8" destOrd="0" presId="urn:microsoft.com/office/officeart/2005/8/layout/list1"/>
    <dgm:cxn modelId="{C5B74127-C28D-41B3-A80C-E4E47524440B}" type="presParOf" srcId="{A1605278-7362-4075-8C98-D5336A54FC3D}" destId="{54EC662E-A899-4740-ACC7-819DC01B860A}" srcOrd="0" destOrd="0" presId="urn:microsoft.com/office/officeart/2005/8/layout/list1"/>
    <dgm:cxn modelId="{0C1C3767-FEC2-4B72-A3CA-159D1F36A3A4}" type="presParOf" srcId="{A1605278-7362-4075-8C98-D5336A54FC3D}" destId="{320675E2-0D9B-43CF-A23A-69873E2DBDF8}" srcOrd="1" destOrd="0" presId="urn:microsoft.com/office/officeart/2005/8/layout/list1"/>
    <dgm:cxn modelId="{3B845FB0-A407-4A2E-9F31-CE8BB254A02F}" type="presParOf" srcId="{55678F96-30BF-4354-A20B-D82FBCF8B596}" destId="{E0AE1B91-3F43-424F-BADD-842135338942}" srcOrd="9" destOrd="0" presId="urn:microsoft.com/office/officeart/2005/8/layout/list1"/>
    <dgm:cxn modelId="{AE667E19-917D-4E0E-868A-D4A4ED3B11D7}" type="presParOf" srcId="{55678F96-30BF-4354-A20B-D82FBCF8B596}" destId="{CC992DA7-3A60-49E0-AF70-88D39C8FEEE5}" srcOrd="10" destOrd="0" presId="urn:microsoft.com/office/officeart/2005/8/layout/list1"/>
    <dgm:cxn modelId="{03691629-A5C2-4A52-8A43-D7A39810AA93}" type="presParOf" srcId="{55678F96-30BF-4354-A20B-D82FBCF8B596}" destId="{1AF81292-46D6-4281-8DF7-A0D9AE164788}" srcOrd="11" destOrd="0" presId="urn:microsoft.com/office/officeart/2005/8/layout/list1"/>
    <dgm:cxn modelId="{7336FBFE-EF62-42BA-A57B-46FA7CDB40BF}" type="presParOf" srcId="{55678F96-30BF-4354-A20B-D82FBCF8B596}" destId="{ACA1E30C-5C47-4677-AE1B-30293B0FDA86}" srcOrd="12" destOrd="0" presId="urn:microsoft.com/office/officeart/2005/8/layout/list1"/>
    <dgm:cxn modelId="{8AA8CE8C-A7E3-474F-AB12-6326B0D718BA}" type="presParOf" srcId="{ACA1E30C-5C47-4677-AE1B-30293B0FDA86}" destId="{10FC0ABE-6AEA-4F2A-90E5-49C8FFA137D1}" srcOrd="0" destOrd="0" presId="urn:microsoft.com/office/officeart/2005/8/layout/list1"/>
    <dgm:cxn modelId="{A3862843-77E2-4B47-8E5F-90F867798247}" type="presParOf" srcId="{ACA1E30C-5C47-4677-AE1B-30293B0FDA86}" destId="{63D1EC75-96A2-419B-B870-8258F554F663}" srcOrd="1" destOrd="0" presId="urn:microsoft.com/office/officeart/2005/8/layout/list1"/>
    <dgm:cxn modelId="{8CE8F7CC-B412-48D1-89A2-86336E996E48}" type="presParOf" srcId="{55678F96-30BF-4354-A20B-D82FBCF8B596}" destId="{7AEEA53A-754E-4B7A-BF77-A8C862108C8E}" srcOrd="13" destOrd="0" presId="urn:microsoft.com/office/officeart/2005/8/layout/list1"/>
    <dgm:cxn modelId="{D512793D-E942-47CC-B86B-AC0848882806}" type="presParOf" srcId="{55678F96-30BF-4354-A20B-D82FBCF8B596}" destId="{C498E25F-DCFA-4EB9-8CA6-8A617DC64C5C}" srcOrd="14" destOrd="0" presId="urn:microsoft.com/office/officeart/2005/8/layout/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55A8F0-C72F-4670-A28B-9D26983F1BA8}" type="doc">
      <dgm:prSet loTypeId="urn:microsoft.com/office/officeart/2005/8/layout/vList4" loCatId="list" qsTypeId="urn:microsoft.com/office/officeart/2005/8/quickstyle/3d3" qsCatId="3D" csTypeId="urn:microsoft.com/office/officeart/2005/8/colors/accent2_2" csCatId="accent2" phldr="1"/>
      <dgm:spPr/>
      <dgm:t>
        <a:bodyPr/>
        <a:lstStyle/>
        <a:p>
          <a:endParaRPr lang="tr-TR"/>
        </a:p>
      </dgm:t>
    </dgm:pt>
    <dgm:pt modelId="{DF6708B5-D510-4EEF-B740-5DF53055B6E4}">
      <dgm:prSet phldrT="[Metin]" custT="1"/>
      <dgm:spPr/>
      <dgm:t>
        <a:bodyPr/>
        <a:lstStyle/>
        <a:p>
          <a:r>
            <a:rPr lang="tr-TR" sz="2800" dirty="0" smtClean="0"/>
            <a:t>GLASS</a:t>
          </a:r>
          <a:endParaRPr lang="tr-TR" sz="2800" dirty="0"/>
        </a:p>
      </dgm:t>
    </dgm:pt>
    <dgm:pt modelId="{23871D39-BDF1-4530-AAB5-A95B7F7B4039}" type="parTrans" cxnId="{2757DDF4-AC23-4F8D-B783-C26E4C0B84CC}">
      <dgm:prSet/>
      <dgm:spPr/>
      <dgm:t>
        <a:bodyPr/>
        <a:lstStyle/>
        <a:p>
          <a:endParaRPr lang="tr-TR" sz="1200"/>
        </a:p>
      </dgm:t>
    </dgm:pt>
    <dgm:pt modelId="{1422FB6E-0DF4-461A-BFB4-7B870AF76831}" type="sibTrans" cxnId="{2757DDF4-AC23-4F8D-B783-C26E4C0B84CC}">
      <dgm:prSet/>
      <dgm:spPr/>
      <dgm:t>
        <a:bodyPr/>
        <a:lstStyle/>
        <a:p>
          <a:endParaRPr lang="tr-TR" sz="1200"/>
        </a:p>
      </dgm:t>
    </dgm:pt>
    <dgm:pt modelId="{54DD2BED-7C54-4CAF-8F66-77C900E5C7F6}">
      <dgm:prSet phldrT="[Metin]" custT="1"/>
      <dgm:spPr/>
      <dgm:t>
        <a:bodyPr/>
        <a:lstStyle/>
        <a:p>
          <a:r>
            <a:rPr lang="tr-TR" sz="2800" dirty="0" smtClean="0"/>
            <a:t>DETERGENT</a:t>
          </a:r>
          <a:endParaRPr lang="tr-TR" sz="2800" dirty="0"/>
        </a:p>
      </dgm:t>
    </dgm:pt>
    <dgm:pt modelId="{F7D873E7-3E72-4B71-998C-1786C5B4E3DF}" type="parTrans" cxnId="{A77F9AD3-93EB-4B3F-8480-F951EDBAD2ED}">
      <dgm:prSet/>
      <dgm:spPr/>
      <dgm:t>
        <a:bodyPr/>
        <a:lstStyle/>
        <a:p>
          <a:endParaRPr lang="tr-TR" sz="1200"/>
        </a:p>
      </dgm:t>
    </dgm:pt>
    <dgm:pt modelId="{8E6D64EB-41D9-4C27-9AFB-8711F610EBC9}" type="sibTrans" cxnId="{A77F9AD3-93EB-4B3F-8480-F951EDBAD2ED}">
      <dgm:prSet/>
      <dgm:spPr/>
      <dgm:t>
        <a:bodyPr/>
        <a:lstStyle/>
        <a:p>
          <a:endParaRPr lang="tr-TR" sz="1200"/>
        </a:p>
      </dgm:t>
    </dgm:pt>
    <dgm:pt modelId="{B432B308-8177-4273-9788-541BA3C7DC90}">
      <dgm:prSet phldrT="[Metin]" custT="1"/>
      <dgm:spPr/>
      <dgm:t>
        <a:bodyPr/>
        <a:lstStyle/>
        <a:p>
          <a:r>
            <a:rPr lang="tr-TR" sz="2400" dirty="0" smtClean="0"/>
            <a:t>AGRICULTURE</a:t>
          </a:r>
          <a:endParaRPr lang="tr-TR" sz="2400" dirty="0"/>
        </a:p>
      </dgm:t>
    </dgm:pt>
    <dgm:pt modelId="{735D6D05-3D16-43CF-A166-95B8A2AC0A7C}" type="parTrans" cxnId="{E5F805F8-06D6-4D9B-A49A-0ED1F3B5AD43}">
      <dgm:prSet/>
      <dgm:spPr/>
      <dgm:t>
        <a:bodyPr/>
        <a:lstStyle/>
        <a:p>
          <a:endParaRPr lang="tr-TR" sz="1200"/>
        </a:p>
      </dgm:t>
    </dgm:pt>
    <dgm:pt modelId="{814407BB-4C79-44B4-A133-502464B986A3}" type="sibTrans" cxnId="{E5F805F8-06D6-4D9B-A49A-0ED1F3B5AD43}">
      <dgm:prSet/>
      <dgm:spPr/>
      <dgm:t>
        <a:bodyPr/>
        <a:lstStyle/>
        <a:p>
          <a:endParaRPr lang="tr-TR" sz="1200"/>
        </a:p>
      </dgm:t>
    </dgm:pt>
    <dgm:pt modelId="{1001EA1A-3841-45CA-BE78-E66FF9F5A42E}">
      <dgm:prSet custT="1"/>
      <dgm:spPr/>
      <dgm:t>
        <a:bodyPr/>
        <a:lstStyle/>
        <a:p>
          <a:r>
            <a:rPr lang="tr-TR" sz="2800" dirty="0" smtClean="0"/>
            <a:t>CERAMIC</a:t>
          </a:r>
          <a:endParaRPr lang="tr-TR" sz="2800" dirty="0"/>
        </a:p>
      </dgm:t>
    </dgm:pt>
    <dgm:pt modelId="{E1BCD837-7A34-4D32-87FA-9945C715A28D}" type="parTrans" cxnId="{8E45FEBE-0E41-4E58-8C20-0095DA970405}">
      <dgm:prSet/>
      <dgm:spPr/>
      <dgm:t>
        <a:bodyPr/>
        <a:lstStyle/>
        <a:p>
          <a:endParaRPr lang="tr-TR" sz="1200"/>
        </a:p>
      </dgm:t>
    </dgm:pt>
    <dgm:pt modelId="{DDAB4594-0899-4150-A19E-C637F091DD14}" type="sibTrans" cxnId="{8E45FEBE-0E41-4E58-8C20-0095DA970405}">
      <dgm:prSet/>
      <dgm:spPr/>
      <dgm:t>
        <a:bodyPr/>
        <a:lstStyle/>
        <a:p>
          <a:endParaRPr lang="tr-TR" sz="1200"/>
        </a:p>
      </dgm:t>
    </dgm:pt>
    <dgm:pt modelId="{EA0DC1FA-E572-46FA-8A8B-208EC613FA17}">
      <dgm:prSet custT="1"/>
      <dgm:spPr/>
      <dgm:t>
        <a:bodyPr/>
        <a:lstStyle/>
        <a:p>
          <a:r>
            <a:rPr lang="tr-TR" sz="2800" dirty="0" smtClean="0"/>
            <a:t>OTHER</a:t>
          </a:r>
          <a:endParaRPr lang="tr-TR" sz="2800" dirty="0"/>
        </a:p>
      </dgm:t>
    </dgm:pt>
    <dgm:pt modelId="{1E69A74B-F40F-4B72-A6CA-A345B094D26A}" type="parTrans" cxnId="{9B5EC93B-044D-4C42-8316-9E6D576F9B4E}">
      <dgm:prSet/>
      <dgm:spPr/>
      <dgm:t>
        <a:bodyPr/>
        <a:lstStyle/>
        <a:p>
          <a:endParaRPr lang="tr-TR" sz="1200"/>
        </a:p>
      </dgm:t>
    </dgm:pt>
    <dgm:pt modelId="{2D16F526-F84A-453F-9FB2-1211002142C6}" type="sibTrans" cxnId="{9B5EC93B-044D-4C42-8316-9E6D576F9B4E}">
      <dgm:prSet/>
      <dgm:spPr/>
      <dgm:t>
        <a:bodyPr/>
        <a:lstStyle/>
        <a:p>
          <a:endParaRPr lang="tr-TR" sz="1200"/>
        </a:p>
      </dgm:t>
    </dgm:pt>
    <dgm:pt modelId="{6B38489D-5568-48D1-9383-585D30C967A8}" type="pres">
      <dgm:prSet presAssocID="{2555A8F0-C72F-4670-A28B-9D26983F1BA8}" presName="linear" presStyleCnt="0">
        <dgm:presLayoutVars>
          <dgm:dir/>
          <dgm:resizeHandles val="exact"/>
        </dgm:presLayoutVars>
      </dgm:prSet>
      <dgm:spPr/>
      <dgm:t>
        <a:bodyPr/>
        <a:lstStyle/>
        <a:p>
          <a:endParaRPr lang="tr-TR"/>
        </a:p>
      </dgm:t>
    </dgm:pt>
    <dgm:pt modelId="{49894F24-4755-4118-BEAB-45EB436AEC7D}" type="pres">
      <dgm:prSet presAssocID="{DF6708B5-D510-4EEF-B740-5DF53055B6E4}" presName="comp" presStyleCnt="0"/>
      <dgm:spPr/>
      <dgm:t>
        <a:bodyPr/>
        <a:lstStyle/>
        <a:p>
          <a:endParaRPr lang="tr-TR"/>
        </a:p>
      </dgm:t>
    </dgm:pt>
    <dgm:pt modelId="{EC7A0A3B-B267-40A7-B3F5-E165FE52A7E8}" type="pres">
      <dgm:prSet presAssocID="{DF6708B5-D510-4EEF-B740-5DF53055B6E4}" presName="box" presStyleLbl="node1" presStyleIdx="0" presStyleCnt="5" custLinFactNeighborX="1135" custLinFactNeighborY="-41576"/>
      <dgm:spPr/>
      <dgm:t>
        <a:bodyPr/>
        <a:lstStyle/>
        <a:p>
          <a:endParaRPr lang="tr-TR"/>
        </a:p>
      </dgm:t>
    </dgm:pt>
    <dgm:pt modelId="{0D16F82B-7935-47C0-B9E7-A465C9EA11CB}" type="pres">
      <dgm:prSet presAssocID="{DF6708B5-D510-4EEF-B740-5DF53055B6E4}" presName="img" presStyleLbl="fgImgPlace1" presStyleIdx="0" presStyleCnt="5"/>
      <dgm:spPr>
        <a:blipFill rotWithShape="0">
          <a:blip xmlns:r="http://schemas.openxmlformats.org/officeDocument/2006/relationships" r:embed="rId1"/>
          <a:stretch>
            <a:fillRect/>
          </a:stretch>
        </a:blipFill>
      </dgm:spPr>
      <dgm:t>
        <a:bodyPr/>
        <a:lstStyle/>
        <a:p>
          <a:endParaRPr lang="tr-TR"/>
        </a:p>
      </dgm:t>
    </dgm:pt>
    <dgm:pt modelId="{373301D8-963F-4516-9C41-0186C34A88B2}" type="pres">
      <dgm:prSet presAssocID="{DF6708B5-D510-4EEF-B740-5DF53055B6E4}" presName="text" presStyleLbl="node1" presStyleIdx="0" presStyleCnt="5">
        <dgm:presLayoutVars>
          <dgm:bulletEnabled val="1"/>
        </dgm:presLayoutVars>
      </dgm:prSet>
      <dgm:spPr/>
      <dgm:t>
        <a:bodyPr/>
        <a:lstStyle/>
        <a:p>
          <a:endParaRPr lang="tr-TR"/>
        </a:p>
      </dgm:t>
    </dgm:pt>
    <dgm:pt modelId="{B11019D0-D4F2-45F6-81E6-6C3D2CD683C9}" type="pres">
      <dgm:prSet presAssocID="{1422FB6E-0DF4-461A-BFB4-7B870AF76831}" presName="spacer" presStyleCnt="0"/>
      <dgm:spPr/>
      <dgm:t>
        <a:bodyPr/>
        <a:lstStyle/>
        <a:p>
          <a:endParaRPr lang="tr-TR"/>
        </a:p>
      </dgm:t>
    </dgm:pt>
    <dgm:pt modelId="{CB01CA66-F0F8-4E5C-BDDA-FB373975B17E}" type="pres">
      <dgm:prSet presAssocID="{54DD2BED-7C54-4CAF-8F66-77C900E5C7F6}" presName="comp" presStyleCnt="0"/>
      <dgm:spPr/>
      <dgm:t>
        <a:bodyPr/>
        <a:lstStyle/>
        <a:p>
          <a:endParaRPr lang="tr-TR"/>
        </a:p>
      </dgm:t>
    </dgm:pt>
    <dgm:pt modelId="{07BD48E9-12A2-4402-96FB-677D48AB8396}" type="pres">
      <dgm:prSet presAssocID="{54DD2BED-7C54-4CAF-8F66-77C900E5C7F6}" presName="box" presStyleLbl="node1" presStyleIdx="1" presStyleCnt="5"/>
      <dgm:spPr/>
      <dgm:t>
        <a:bodyPr/>
        <a:lstStyle/>
        <a:p>
          <a:endParaRPr lang="tr-TR"/>
        </a:p>
      </dgm:t>
    </dgm:pt>
    <dgm:pt modelId="{AD643BD1-3D5A-4EDC-B36D-C9975C568D4D}" type="pres">
      <dgm:prSet presAssocID="{54DD2BED-7C54-4CAF-8F66-77C900E5C7F6}" presName="img" presStyleLbl="fgImgPlace1" presStyleIdx="1" presStyleCnt="5"/>
      <dgm:spPr>
        <a:blipFill rotWithShape="0">
          <a:blip xmlns:r="http://schemas.openxmlformats.org/officeDocument/2006/relationships" r:embed="rId2"/>
          <a:stretch>
            <a:fillRect/>
          </a:stretch>
        </a:blipFill>
      </dgm:spPr>
      <dgm:t>
        <a:bodyPr/>
        <a:lstStyle/>
        <a:p>
          <a:endParaRPr lang="tr-TR"/>
        </a:p>
      </dgm:t>
    </dgm:pt>
    <dgm:pt modelId="{95FD3208-994F-40D6-8C92-E4BE0C8E65DC}" type="pres">
      <dgm:prSet presAssocID="{54DD2BED-7C54-4CAF-8F66-77C900E5C7F6}" presName="text" presStyleLbl="node1" presStyleIdx="1" presStyleCnt="5">
        <dgm:presLayoutVars>
          <dgm:bulletEnabled val="1"/>
        </dgm:presLayoutVars>
      </dgm:prSet>
      <dgm:spPr/>
      <dgm:t>
        <a:bodyPr/>
        <a:lstStyle/>
        <a:p>
          <a:endParaRPr lang="tr-TR"/>
        </a:p>
      </dgm:t>
    </dgm:pt>
    <dgm:pt modelId="{754931D9-BCBF-4AC4-97BF-B5E08B89C926}" type="pres">
      <dgm:prSet presAssocID="{8E6D64EB-41D9-4C27-9AFB-8711F610EBC9}" presName="spacer" presStyleCnt="0"/>
      <dgm:spPr/>
      <dgm:t>
        <a:bodyPr/>
        <a:lstStyle/>
        <a:p>
          <a:endParaRPr lang="tr-TR"/>
        </a:p>
      </dgm:t>
    </dgm:pt>
    <dgm:pt modelId="{3D0E5C8D-531F-4787-95DD-756DC6CFF564}" type="pres">
      <dgm:prSet presAssocID="{B432B308-8177-4273-9788-541BA3C7DC90}" presName="comp" presStyleCnt="0"/>
      <dgm:spPr/>
      <dgm:t>
        <a:bodyPr/>
        <a:lstStyle/>
        <a:p>
          <a:endParaRPr lang="tr-TR"/>
        </a:p>
      </dgm:t>
    </dgm:pt>
    <dgm:pt modelId="{6927D59B-F554-4968-B411-7450D36F062A}" type="pres">
      <dgm:prSet presAssocID="{B432B308-8177-4273-9788-541BA3C7DC90}" presName="box" presStyleLbl="node1" presStyleIdx="2" presStyleCnt="5"/>
      <dgm:spPr/>
      <dgm:t>
        <a:bodyPr/>
        <a:lstStyle/>
        <a:p>
          <a:endParaRPr lang="tr-TR"/>
        </a:p>
      </dgm:t>
    </dgm:pt>
    <dgm:pt modelId="{2B9B9EEF-C20A-41CC-9AEA-BE14FC5BD6AE}" type="pres">
      <dgm:prSet presAssocID="{B432B308-8177-4273-9788-541BA3C7DC90}" presName="img" presStyleLbl="fgImgPlace1" presStyleIdx="2" presStyleCnt="5"/>
      <dgm:spPr>
        <a:blipFill rotWithShape="0">
          <a:blip xmlns:r="http://schemas.openxmlformats.org/officeDocument/2006/relationships" r:embed="rId3"/>
          <a:stretch>
            <a:fillRect/>
          </a:stretch>
        </a:blipFill>
      </dgm:spPr>
      <dgm:t>
        <a:bodyPr/>
        <a:lstStyle/>
        <a:p>
          <a:endParaRPr lang="tr-TR"/>
        </a:p>
      </dgm:t>
    </dgm:pt>
    <dgm:pt modelId="{DA89226C-F7CE-47A7-83F7-E2C4F96D1ED8}" type="pres">
      <dgm:prSet presAssocID="{B432B308-8177-4273-9788-541BA3C7DC90}" presName="text" presStyleLbl="node1" presStyleIdx="2" presStyleCnt="5">
        <dgm:presLayoutVars>
          <dgm:bulletEnabled val="1"/>
        </dgm:presLayoutVars>
      </dgm:prSet>
      <dgm:spPr/>
      <dgm:t>
        <a:bodyPr/>
        <a:lstStyle/>
        <a:p>
          <a:endParaRPr lang="tr-TR"/>
        </a:p>
      </dgm:t>
    </dgm:pt>
    <dgm:pt modelId="{A9956DD9-3079-461E-8D7F-9B05F782322F}" type="pres">
      <dgm:prSet presAssocID="{814407BB-4C79-44B4-A133-502464B986A3}" presName="spacer" presStyleCnt="0"/>
      <dgm:spPr/>
      <dgm:t>
        <a:bodyPr/>
        <a:lstStyle/>
        <a:p>
          <a:endParaRPr lang="tr-TR"/>
        </a:p>
      </dgm:t>
    </dgm:pt>
    <dgm:pt modelId="{93168555-01DD-427E-8900-233FAF2DA8B1}" type="pres">
      <dgm:prSet presAssocID="{1001EA1A-3841-45CA-BE78-E66FF9F5A42E}" presName="comp" presStyleCnt="0"/>
      <dgm:spPr/>
      <dgm:t>
        <a:bodyPr/>
        <a:lstStyle/>
        <a:p>
          <a:endParaRPr lang="tr-TR"/>
        </a:p>
      </dgm:t>
    </dgm:pt>
    <dgm:pt modelId="{7F99131D-FF17-44CA-BF96-708E90659B9B}" type="pres">
      <dgm:prSet presAssocID="{1001EA1A-3841-45CA-BE78-E66FF9F5A42E}" presName="box" presStyleLbl="node1" presStyleIdx="3" presStyleCnt="5"/>
      <dgm:spPr/>
      <dgm:t>
        <a:bodyPr/>
        <a:lstStyle/>
        <a:p>
          <a:endParaRPr lang="tr-TR"/>
        </a:p>
      </dgm:t>
    </dgm:pt>
    <dgm:pt modelId="{EB08D5E9-42D3-4757-9D9F-FCEE60866A8C}" type="pres">
      <dgm:prSet presAssocID="{1001EA1A-3841-45CA-BE78-E66FF9F5A42E}" presName="img" presStyleLbl="fgImgPlace1" presStyleIdx="3" presStyleCnt="5"/>
      <dgm:spPr>
        <a:blipFill rotWithShape="0">
          <a:blip xmlns:r="http://schemas.openxmlformats.org/officeDocument/2006/relationships" r:embed="rId4"/>
          <a:stretch>
            <a:fillRect/>
          </a:stretch>
        </a:blipFill>
      </dgm:spPr>
      <dgm:t>
        <a:bodyPr/>
        <a:lstStyle/>
        <a:p>
          <a:endParaRPr lang="tr-TR"/>
        </a:p>
      </dgm:t>
    </dgm:pt>
    <dgm:pt modelId="{CC3D8884-EB65-456F-B957-41A107A14EE2}" type="pres">
      <dgm:prSet presAssocID="{1001EA1A-3841-45CA-BE78-E66FF9F5A42E}" presName="text" presStyleLbl="node1" presStyleIdx="3" presStyleCnt="5">
        <dgm:presLayoutVars>
          <dgm:bulletEnabled val="1"/>
        </dgm:presLayoutVars>
      </dgm:prSet>
      <dgm:spPr/>
      <dgm:t>
        <a:bodyPr/>
        <a:lstStyle/>
        <a:p>
          <a:endParaRPr lang="tr-TR"/>
        </a:p>
      </dgm:t>
    </dgm:pt>
    <dgm:pt modelId="{8C9B3E8E-D57F-4807-BA5E-ACA0C4583A64}" type="pres">
      <dgm:prSet presAssocID="{DDAB4594-0899-4150-A19E-C637F091DD14}" presName="spacer" presStyleCnt="0"/>
      <dgm:spPr/>
      <dgm:t>
        <a:bodyPr/>
        <a:lstStyle/>
        <a:p>
          <a:endParaRPr lang="tr-TR"/>
        </a:p>
      </dgm:t>
    </dgm:pt>
    <dgm:pt modelId="{69FF673E-B9EA-42DE-917A-C9A50C980F3D}" type="pres">
      <dgm:prSet presAssocID="{EA0DC1FA-E572-46FA-8A8B-208EC613FA17}" presName="comp" presStyleCnt="0"/>
      <dgm:spPr/>
      <dgm:t>
        <a:bodyPr/>
        <a:lstStyle/>
        <a:p>
          <a:endParaRPr lang="tr-TR"/>
        </a:p>
      </dgm:t>
    </dgm:pt>
    <dgm:pt modelId="{49F34629-C2BA-4FBD-ACA0-6348E6DDA77E}" type="pres">
      <dgm:prSet presAssocID="{EA0DC1FA-E572-46FA-8A8B-208EC613FA17}" presName="box" presStyleLbl="node1" presStyleIdx="4" presStyleCnt="5"/>
      <dgm:spPr/>
      <dgm:t>
        <a:bodyPr/>
        <a:lstStyle/>
        <a:p>
          <a:endParaRPr lang="tr-TR"/>
        </a:p>
      </dgm:t>
    </dgm:pt>
    <dgm:pt modelId="{38823415-1733-4822-B5D5-FAFBBF93D10E}" type="pres">
      <dgm:prSet presAssocID="{EA0DC1FA-E572-46FA-8A8B-208EC613FA17}" presName="img" presStyleLbl="fgImgPlace1" presStyleIdx="4" presStyleCnt="5"/>
      <dgm:spPr>
        <a:blipFill rotWithShape="0">
          <a:blip xmlns:r="http://schemas.openxmlformats.org/officeDocument/2006/relationships" r:embed="rId5"/>
          <a:stretch>
            <a:fillRect/>
          </a:stretch>
        </a:blipFill>
      </dgm:spPr>
      <dgm:t>
        <a:bodyPr/>
        <a:lstStyle/>
        <a:p>
          <a:endParaRPr lang="tr-TR"/>
        </a:p>
      </dgm:t>
    </dgm:pt>
    <dgm:pt modelId="{12490F26-29AD-4F99-AA5B-4A01DFD33752}" type="pres">
      <dgm:prSet presAssocID="{EA0DC1FA-E572-46FA-8A8B-208EC613FA17}" presName="text" presStyleLbl="node1" presStyleIdx="4" presStyleCnt="5">
        <dgm:presLayoutVars>
          <dgm:bulletEnabled val="1"/>
        </dgm:presLayoutVars>
      </dgm:prSet>
      <dgm:spPr/>
      <dgm:t>
        <a:bodyPr/>
        <a:lstStyle/>
        <a:p>
          <a:endParaRPr lang="tr-TR"/>
        </a:p>
      </dgm:t>
    </dgm:pt>
  </dgm:ptLst>
  <dgm:cxnLst>
    <dgm:cxn modelId="{D4AAA4EC-D109-419F-9E35-639B7DE87527}" type="presOf" srcId="{1001EA1A-3841-45CA-BE78-E66FF9F5A42E}" destId="{7F99131D-FF17-44CA-BF96-708E90659B9B}" srcOrd="0" destOrd="0" presId="urn:microsoft.com/office/officeart/2005/8/layout/vList4"/>
    <dgm:cxn modelId="{7095CD7D-F7B4-4296-82EC-1541B2D9B005}" type="presOf" srcId="{DF6708B5-D510-4EEF-B740-5DF53055B6E4}" destId="{EC7A0A3B-B267-40A7-B3F5-E165FE52A7E8}" srcOrd="0" destOrd="0" presId="urn:microsoft.com/office/officeart/2005/8/layout/vList4"/>
    <dgm:cxn modelId="{63462804-429C-4E1F-9675-5D5F330E917E}" type="presOf" srcId="{54DD2BED-7C54-4CAF-8F66-77C900E5C7F6}" destId="{07BD48E9-12A2-4402-96FB-677D48AB8396}" srcOrd="0" destOrd="0" presId="urn:microsoft.com/office/officeart/2005/8/layout/vList4"/>
    <dgm:cxn modelId="{7AF318A7-F0F2-468F-A497-2816153269E8}" type="presOf" srcId="{1001EA1A-3841-45CA-BE78-E66FF9F5A42E}" destId="{CC3D8884-EB65-456F-B957-41A107A14EE2}" srcOrd="1" destOrd="0" presId="urn:microsoft.com/office/officeart/2005/8/layout/vList4"/>
    <dgm:cxn modelId="{9B5EC93B-044D-4C42-8316-9E6D576F9B4E}" srcId="{2555A8F0-C72F-4670-A28B-9D26983F1BA8}" destId="{EA0DC1FA-E572-46FA-8A8B-208EC613FA17}" srcOrd="4" destOrd="0" parTransId="{1E69A74B-F40F-4B72-A6CA-A345B094D26A}" sibTransId="{2D16F526-F84A-453F-9FB2-1211002142C6}"/>
    <dgm:cxn modelId="{2757DDF4-AC23-4F8D-B783-C26E4C0B84CC}" srcId="{2555A8F0-C72F-4670-A28B-9D26983F1BA8}" destId="{DF6708B5-D510-4EEF-B740-5DF53055B6E4}" srcOrd="0" destOrd="0" parTransId="{23871D39-BDF1-4530-AAB5-A95B7F7B4039}" sibTransId="{1422FB6E-0DF4-461A-BFB4-7B870AF76831}"/>
    <dgm:cxn modelId="{8E45FEBE-0E41-4E58-8C20-0095DA970405}" srcId="{2555A8F0-C72F-4670-A28B-9D26983F1BA8}" destId="{1001EA1A-3841-45CA-BE78-E66FF9F5A42E}" srcOrd="3" destOrd="0" parTransId="{E1BCD837-7A34-4D32-87FA-9945C715A28D}" sibTransId="{DDAB4594-0899-4150-A19E-C637F091DD14}"/>
    <dgm:cxn modelId="{5CE33120-0B75-40AE-A9C9-A932B84C778C}" type="presOf" srcId="{B432B308-8177-4273-9788-541BA3C7DC90}" destId="{6927D59B-F554-4968-B411-7450D36F062A}" srcOrd="0" destOrd="0" presId="urn:microsoft.com/office/officeart/2005/8/layout/vList4"/>
    <dgm:cxn modelId="{7D997FE0-2254-447D-87BB-A5902B959E2B}" type="presOf" srcId="{B432B308-8177-4273-9788-541BA3C7DC90}" destId="{DA89226C-F7CE-47A7-83F7-E2C4F96D1ED8}" srcOrd="1" destOrd="0" presId="urn:microsoft.com/office/officeart/2005/8/layout/vList4"/>
    <dgm:cxn modelId="{7CA8227C-55B6-4296-A5EE-27BBB06E9BEE}" type="presOf" srcId="{2555A8F0-C72F-4670-A28B-9D26983F1BA8}" destId="{6B38489D-5568-48D1-9383-585D30C967A8}" srcOrd="0" destOrd="0" presId="urn:microsoft.com/office/officeart/2005/8/layout/vList4"/>
    <dgm:cxn modelId="{E5F805F8-06D6-4D9B-A49A-0ED1F3B5AD43}" srcId="{2555A8F0-C72F-4670-A28B-9D26983F1BA8}" destId="{B432B308-8177-4273-9788-541BA3C7DC90}" srcOrd="2" destOrd="0" parTransId="{735D6D05-3D16-43CF-A166-95B8A2AC0A7C}" sibTransId="{814407BB-4C79-44B4-A133-502464B986A3}"/>
    <dgm:cxn modelId="{B06D5134-00BE-4064-B0E3-0CAC984FA1D3}" type="presOf" srcId="{54DD2BED-7C54-4CAF-8F66-77C900E5C7F6}" destId="{95FD3208-994F-40D6-8C92-E4BE0C8E65DC}" srcOrd="1" destOrd="0" presId="urn:microsoft.com/office/officeart/2005/8/layout/vList4"/>
    <dgm:cxn modelId="{A77F9AD3-93EB-4B3F-8480-F951EDBAD2ED}" srcId="{2555A8F0-C72F-4670-A28B-9D26983F1BA8}" destId="{54DD2BED-7C54-4CAF-8F66-77C900E5C7F6}" srcOrd="1" destOrd="0" parTransId="{F7D873E7-3E72-4B71-998C-1786C5B4E3DF}" sibTransId="{8E6D64EB-41D9-4C27-9AFB-8711F610EBC9}"/>
    <dgm:cxn modelId="{3E02D7FB-3CBB-4D6C-96BC-27BD18A7DED0}" type="presOf" srcId="{EA0DC1FA-E572-46FA-8A8B-208EC613FA17}" destId="{12490F26-29AD-4F99-AA5B-4A01DFD33752}" srcOrd="1" destOrd="0" presId="urn:microsoft.com/office/officeart/2005/8/layout/vList4"/>
    <dgm:cxn modelId="{F6BEB419-2E80-4CD3-A2EC-C460208F7546}" type="presOf" srcId="{EA0DC1FA-E572-46FA-8A8B-208EC613FA17}" destId="{49F34629-C2BA-4FBD-ACA0-6348E6DDA77E}" srcOrd="0" destOrd="0" presId="urn:microsoft.com/office/officeart/2005/8/layout/vList4"/>
    <dgm:cxn modelId="{CA2588EA-96BE-48FD-BC65-541DDEFE907C}" type="presOf" srcId="{DF6708B5-D510-4EEF-B740-5DF53055B6E4}" destId="{373301D8-963F-4516-9C41-0186C34A88B2}" srcOrd="1" destOrd="0" presId="urn:microsoft.com/office/officeart/2005/8/layout/vList4"/>
    <dgm:cxn modelId="{C207D7C8-85FD-446A-8913-BB06B56049F2}" type="presParOf" srcId="{6B38489D-5568-48D1-9383-585D30C967A8}" destId="{49894F24-4755-4118-BEAB-45EB436AEC7D}" srcOrd="0" destOrd="0" presId="urn:microsoft.com/office/officeart/2005/8/layout/vList4"/>
    <dgm:cxn modelId="{142E1F4B-9C9B-46F0-9DDC-4D5EF62E508C}" type="presParOf" srcId="{49894F24-4755-4118-BEAB-45EB436AEC7D}" destId="{EC7A0A3B-B267-40A7-B3F5-E165FE52A7E8}" srcOrd="0" destOrd="0" presId="urn:microsoft.com/office/officeart/2005/8/layout/vList4"/>
    <dgm:cxn modelId="{375CBF6F-4068-4841-A6B5-DF05E06AFA2E}" type="presParOf" srcId="{49894F24-4755-4118-BEAB-45EB436AEC7D}" destId="{0D16F82B-7935-47C0-B9E7-A465C9EA11CB}" srcOrd="1" destOrd="0" presId="urn:microsoft.com/office/officeart/2005/8/layout/vList4"/>
    <dgm:cxn modelId="{36D67034-3C25-4BEA-819B-E9EAA9F9AF63}" type="presParOf" srcId="{49894F24-4755-4118-BEAB-45EB436AEC7D}" destId="{373301D8-963F-4516-9C41-0186C34A88B2}" srcOrd="2" destOrd="0" presId="urn:microsoft.com/office/officeart/2005/8/layout/vList4"/>
    <dgm:cxn modelId="{FF2C3733-E5ED-48B8-B310-B3657F26CF63}" type="presParOf" srcId="{6B38489D-5568-48D1-9383-585D30C967A8}" destId="{B11019D0-D4F2-45F6-81E6-6C3D2CD683C9}" srcOrd="1" destOrd="0" presId="urn:microsoft.com/office/officeart/2005/8/layout/vList4"/>
    <dgm:cxn modelId="{ED6CF6C7-E154-45DF-937D-12FA2F30F233}" type="presParOf" srcId="{6B38489D-5568-48D1-9383-585D30C967A8}" destId="{CB01CA66-F0F8-4E5C-BDDA-FB373975B17E}" srcOrd="2" destOrd="0" presId="urn:microsoft.com/office/officeart/2005/8/layout/vList4"/>
    <dgm:cxn modelId="{3FA76B5E-24C7-4B0F-A207-5150354D8843}" type="presParOf" srcId="{CB01CA66-F0F8-4E5C-BDDA-FB373975B17E}" destId="{07BD48E9-12A2-4402-96FB-677D48AB8396}" srcOrd="0" destOrd="0" presId="urn:microsoft.com/office/officeart/2005/8/layout/vList4"/>
    <dgm:cxn modelId="{17F37498-BE63-4098-94FF-A14DAA078DA8}" type="presParOf" srcId="{CB01CA66-F0F8-4E5C-BDDA-FB373975B17E}" destId="{AD643BD1-3D5A-4EDC-B36D-C9975C568D4D}" srcOrd="1" destOrd="0" presId="urn:microsoft.com/office/officeart/2005/8/layout/vList4"/>
    <dgm:cxn modelId="{DD13D164-B0D8-4FCA-BA92-66A3310567FB}" type="presParOf" srcId="{CB01CA66-F0F8-4E5C-BDDA-FB373975B17E}" destId="{95FD3208-994F-40D6-8C92-E4BE0C8E65DC}" srcOrd="2" destOrd="0" presId="urn:microsoft.com/office/officeart/2005/8/layout/vList4"/>
    <dgm:cxn modelId="{A22A5043-DC2B-4700-B519-3E586B36BC61}" type="presParOf" srcId="{6B38489D-5568-48D1-9383-585D30C967A8}" destId="{754931D9-BCBF-4AC4-97BF-B5E08B89C926}" srcOrd="3" destOrd="0" presId="urn:microsoft.com/office/officeart/2005/8/layout/vList4"/>
    <dgm:cxn modelId="{28C673DE-E009-4E54-9714-7BA56F88BA4A}" type="presParOf" srcId="{6B38489D-5568-48D1-9383-585D30C967A8}" destId="{3D0E5C8D-531F-4787-95DD-756DC6CFF564}" srcOrd="4" destOrd="0" presId="urn:microsoft.com/office/officeart/2005/8/layout/vList4"/>
    <dgm:cxn modelId="{F21312E5-E857-45BB-9CD0-4D7DDB1C16ED}" type="presParOf" srcId="{3D0E5C8D-531F-4787-95DD-756DC6CFF564}" destId="{6927D59B-F554-4968-B411-7450D36F062A}" srcOrd="0" destOrd="0" presId="urn:microsoft.com/office/officeart/2005/8/layout/vList4"/>
    <dgm:cxn modelId="{BCB1C2A4-6CAC-4606-9A45-5E8B1A1DBB94}" type="presParOf" srcId="{3D0E5C8D-531F-4787-95DD-756DC6CFF564}" destId="{2B9B9EEF-C20A-41CC-9AEA-BE14FC5BD6AE}" srcOrd="1" destOrd="0" presId="urn:microsoft.com/office/officeart/2005/8/layout/vList4"/>
    <dgm:cxn modelId="{0A251A1C-1C84-4DD4-AF96-859D21B2F0A3}" type="presParOf" srcId="{3D0E5C8D-531F-4787-95DD-756DC6CFF564}" destId="{DA89226C-F7CE-47A7-83F7-E2C4F96D1ED8}" srcOrd="2" destOrd="0" presId="urn:microsoft.com/office/officeart/2005/8/layout/vList4"/>
    <dgm:cxn modelId="{2F89D62F-0BC9-43E5-A7AA-B3449BAEA84D}" type="presParOf" srcId="{6B38489D-5568-48D1-9383-585D30C967A8}" destId="{A9956DD9-3079-461E-8D7F-9B05F782322F}" srcOrd="5" destOrd="0" presId="urn:microsoft.com/office/officeart/2005/8/layout/vList4"/>
    <dgm:cxn modelId="{488EACF0-84E2-495D-8970-8A96D7F0065A}" type="presParOf" srcId="{6B38489D-5568-48D1-9383-585D30C967A8}" destId="{93168555-01DD-427E-8900-233FAF2DA8B1}" srcOrd="6" destOrd="0" presId="urn:microsoft.com/office/officeart/2005/8/layout/vList4"/>
    <dgm:cxn modelId="{8A16C4EE-7D0F-4233-B395-34FAE98F400E}" type="presParOf" srcId="{93168555-01DD-427E-8900-233FAF2DA8B1}" destId="{7F99131D-FF17-44CA-BF96-708E90659B9B}" srcOrd="0" destOrd="0" presId="urn:microsoft.com/office/officeart/2005/8/layout/vList4"/>
    <dgm:cxn modelId="{1217B530-1DB9-435C-B768-B602B9A1383C}" type="presParOf" srcId="{93168555-01DD-427E-8900-233FAF2DA8B1}" destId="{EB08D5E9-42D3-4757-9D9F-FCEE60866A8C}" srcOrd="1" destOrd="0" presId="urn:microsoft.com/office/officeart/2005/8/layout/vList4"/>
    <dgm:cxn modelId="{E45DC9BC-2E68-4D11-B6D6-53EE2D06F9F9}" type="presParOf" srcId="{93168555-01DD-427E-8900-233FAF2DA8B1}" destId="{CC3D8884-EB65-456F-B957-41A107A14EE2}" srcOrd="2" destOrd="0" presId="urn:microsoft.com/office/officeart/2005/8/layout/vList4"/>
    <dgm:cxn modelId="{F61E80B7-82D5-4E17-9564-543598FFF9D2}" type="presParOf" srcId="{6B38489D-5568-48D1-9383-585D30C967A8}" destId="{8C9B3E8E-D57F-4807-BA5E-ACA0C4583A64}" srcOrd="7" destOrd="0" presId="urn:microsoft.com/office/officeart/2005/8/layout/vList4"/>
    <dgm:cxn modelId="{9F405F15-848D-4330-91B8-F2BADA64ABDC}" type="presParOf" srcId="{6B38489D-5568-48D1-9383-585D30C967A8}" destId="{69FF673E-B9EA-42DE-917A-C9A50C980F3D}" srcOrd="8" destOrd="0" presId="urn:microsoft.com/office/officeart/2005/8/layout/vList4"/>
    <dgm:cxn modelId="{96AF7394-362C-4D96-BFDB-C124094400B3}" type="presParOf" srcId="{69FF673E-B9EA-42DE-917A-C9A50C980F3D}" destId="{49F34629-C2BA-4FBD-ACA0-6348E6DDA77E}" srcOrd="0" destOrd="0" presId="urn:microsoft.com/office/officeart/2005/8/layout/vList4"/>
    <dgm:cxn modelId="{ABBF7A76-E865-4763-A1DB-B1B7C431F3B3}" type="presParOf" srcId="{69FF673E-B9EA-42DE-917A-C9A50C980F3D}" destId="{38823415-1733-4822-B5D5-FAFBBF93D10E}" srcOrd="1" destOrd="0" presId="urn:microsoft.com/office/officeart/2005/8/layout/vList4"/>
    <dgm:cxn modelId="{885E008E-90FB-42A6-9BCE-95F8B97043F4}" type="presParOf" srcId="{69FF673E-B9EA-42DE-917A-C9A50C980F3D}" destId="{12490F26-29AD-4F99-AA5B-4A01DFD33752}" srcOrd="2" destOrd="0" presId="urn:microsoft.com/office/officeart/2005/8/layout/vList4"/>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5A0E9C-09CA-4F7F-8B01-91DF19DF6B5C}" type="doc">
      <dgm:prSet loTypeId="urn:microsoft.com/office/officeart/2005/8/layout/hList7" loCatId="list" qsTypeId="urn:microsoft.com/office/officeart/2005/8/quickstyle/simple1#1" qsCatId="simple" csTypeId="urn:microsoft.com/office/officeart/2005/8/colors/colorful5" csCatId="colorful" phldr="1"/>
      <dgm:spPr/>
      <dgm:t>
        <a:bodyPr/>
        <a:lstStyle/>
        <a:p>
          <a:endParaRPr lang="tr-TR"/>
        </a:p>
      </dgm:t>
    </dgm:pt>
    <dgm:pt modelId="{00B2105C-19D9-43D9-A35A-20B9C2BF0751}">
      <dgm:prSet phldrT="[Metin]" custT="1"/>
      <dgm:spPr/>
      <dgm:t>
        <a:bodyPr/>
        <a:lstStyle/>
        <a:p>
          <a:pPr>
            <a:lnSpc>
              <a:spcPct val="100000"/>
            </a:lnSpc>
            <a:spcAft>
              <a:spcPts val="400"/>
            </a:spcAft>
          </a:pPr>
          <a:r>
            <a:rPr lang="en-AU" sz="1600" dirty="0" smtClean="0">
              <a:solidFill>
                <a:schemeClr val="tx1">
                  <a:lumMod val="95000"/>
                  <a:lumOff val="5000"/>
                </a:schemeClr>
              </a:solidFill>
              <a:latin typeface="Arial Black" pitchFamily="34" charset="0"/>
            </a:rPr>
            <a:t>BANDIRMA BOR</a:t>
          </a:r>
          <a:r>
            <a:rPr lang="tr-TR" sz="1600" dirty="0" smtClean="0">
              <a:solidFill>
                <a:schemeClr val="tx1">
                  <a:lumMod val="95000"/>
                  <a:lumOff val="5000"/>
                </a:schemeClr>
              </a:solidFill>
              <a:latin typeface="Arial Black" pitchFamily="34" charset="0"/>
            </a:rPr>
            <a:t>ON WORKS</a:t>
          </a:r>
          <a:endParaRPr lang="tr-TR" sz="1600" b="1" dirty="0">
            <a:solidFill>
              <a:schemeClr val="tx1">
                <a:lumMod val="95000"/>
                <a:lumOff val="5000"/>
              </a:schemeClr>
            </a:solidFill>
          </a:endParaRPr>
        </a:p>
      </dgm:t>
    </dgm:pt>
    <dgm:pt modelId="{5309E851-F633-4B0D-9848-E4401BB1B206}" type="parTrans" cxnId="{A47DFA16-16FD-40D3-8F02-543BDF9705B4}">
      <dgm:prSet/>
      <dgm:spPr/>
      <dgm:t>
        <a:bodyPr/>
        <a:lstStyle/>
        <a:p>
          <a:endParaRPr lang="tr-TR" sz="2000">
            <a:solidFill>
              <a:schemeClr val="tx1"/>
            </a:solidFill>
          </a:endParaRPr>
        </a:p>
      </dgm:t>
    </dgm:pt>
    <dgm:pt modelId="{FB0F2961-E90D-47A8-B775-0CDD9053CF86}" type="sibTrans" cxnId="{A47DFA16-16FD-40D3-8F02-543BDF9705B4}">
      <dgm:prSet/>
      <dgm:spPr/>
      <dgm:t>
        <a:bodyPr/>
        <a:lstStyle/>
        <a:p>
          <a:endParaRPr lang="tr-TR" sz="2000">
            <a:solidFill>
              <a:schemeClr val="tx1"/>
            </a:solidFill>
          </a:endParaRPr>
        </a:p>
      </dgm:t>
    </dgm:pt>
    <dgm:pt modelId="{7E088DCC-0121-44EA-AE00-FB274C4C02AA}">
      <dgm:prSet phldrT="[Metin]" custT="1"/>
      <dgm:spPr/>
      <dgm:t>
        <a:bodyPr/>
        <a:lstStyle/>
        <a:p>
          <a:pPr>
            <a:lnSpc>
              <a:spcPct val="100000"/>
            </a:lnSpc>
            <a:spcAft>
              <a:spcPts val="400"/>
            </a:spcAft>
          </a:pPr>
          <a:r>
            <a:rPr lang="tr-TR" sz="1400" b="0" dirty="0" err="1" smtClean="0">
              <a:solidFill>
                <a:schemeClr val="tx1">
                  <a:lumMod val="95000"/>
                  <a:lumOff val="5000"/>
                </a:schemeClr>
              </a:solidFill>
            </a:rPr>
            <a:t>Borax</a:t>
          </a:r>
          <a:r>
            <a:rPr lang="tr-TR" sz="1400" b="0" dirty="0" smtClean="0">
              <a:solidFill>
                <a:schemeClr val="tx1">
                  <a:lumMod val="95000"/>
                  <a:lumOff val="5000"/>
                </a:schemeClr>
              </a:solidFill>
            </a:rPr>
            <a:t> </a:t>
          </a:r>
          <a:r>
            <a:rPr lang="tr-TR" sz="1400" b="0" dirty="0" err="1" smtClean="0">
              <a:solidFill>
                <a:schemeClr val="tx1">
                  <a:lumMod val="95000"/>
                  <a:lumOff val="5000"/>
                </a:schemeClr>
              </a:solidFill>
            </a:rPr>
            <a:t>Decahydrate</a:t>
          </a:r>
          <a:endParaRPr lang="tr-TR" sz="1400" b="0" dirty="0">
            <a:solidFill>
              <a:schemeClr val="tx1">
                <a:lumMod val="95000"/>
                <a:lumOff val="5000"/>
              </a:schemeClr>
            </a:solidFill>
          </a:endParaRPr>
        </a:p>
      </dgm:t>
    </dgm:pt>
    <dgm:pt modelId="{01205AF3-BA4B-49C6-AB99-48C558BE2516}" type="parTrans" cxnId="{A1F50146-D71E-4ECB-A475-74215E028304}">
      <dgm:prSet/>
      <dgm:spPr/>
      <dgm:t>
        <a:bodyPr/>
        <a:lstStyle/>
        <a:p>
          <a:endParaRPr lang="tr-TR" sz="2000">
            <a:solidFill>
              <a:schemeClr val="tx1"/>
            </a:solidFill>
          </a:endParaRPr>
        </a:p>
      </dgm:t>
    </dgm:pt>
    <dgm:pt modelId="{E8065807-9BB7-4A05-904D-2B5F2CF409E7}" type="sibTrans" cxnId="{A1F50146-D71E-4ECB-A475-74215E028304}">
      <dgm:prSet/>
      <dgm:spPr/>
      <dgm:t>
        <a:bodyPr/>
        <a:lstStyle/>
        <a:p>
          <a:endParaRPr lang="tr-TR" sz="2000">
            <a:solidFill>
              <a:schemeClr val="tx1"/>
            </a:solidFill>
          </a:endParaRPr>
        </a:p>
      </dgm:t>
    </dgm:pt>
    <dgm:pt modelId="{56758668-18E1-4F9E-ACD0-F8538918F02E}">
      <dgm:prSet custT="1"/>
      <dgm:spPr/>
      <dgm:t>
        <a:bodyPr/>
        <a:lstStyle/>
        <a:p>
          <a:pPr>
            <a:lnSpc>
              <a:spcPct val="100000"/>
            </a:lnSpc>
            <a:spcAft>
              <a:spcPts val="400"/>
            </a:spcAft>
          </a:pPr>
          <a:r>
            <a:rPr lang="tr-TR" sz="1400" b="0" dirty="0" err="1" smtClean="0">
              <a:solidFill>
                <a:schemeClr val="tx1">
                  <a:lumMod val="95000"/>
                  <a:lumOff val="5000"/>
                </a:schemeClr>
              </a:solidFill>
            </a:rPr>
            <a:t>Borax</a:t>
          </a:r>
          <a:r>
            <a:rPr lang="tr-TR" sz="1400" b="0" dirty="0" smtClean="0">
              <a:solidFill>
                <a:schemeClr val="tx1">
                  <a:lumMod val="95000"/>
                  <a:lumOff val="5000"/>
                </a:schemeClr>
              </a:solidFill>
            </a:rPr>
            <a:t> </a:t>
          </a:r>
          <a:r>
            <a:rPr lang="tr-TR" sz="1400" b="0" dirty="0" err="1" smtClean="0">
              <a:solidFill>
                <a:schemeClr val="tx1">
                  <a:lumMod val="95000"/>
                  <a:lumOff val="5000"/>
                </a:schemeClr>
              </a:solidFill>
            </a:rPr>
            <a:t>Pentahydrate</a:t>
          </a:r>
          <a:r>
            <a:rPr lang="tr-TR" sz="1400" b="0" dirty="0" smtClean="0">
              <a:solidFill>
                <a:schemeClr val="tx1">
                  <a:lumMod val="95000"/>
                  <a:lumOff val="5000"/>
                </a:schemeClr>
              </a:solidFill>
            </a:rPr>
            <a:t> </a:t>
          </a:r>
          <a:endParaRPr lang="tr-TR" sz="1400" b="0" dirty="0">
            <a:solidFill>
              <a:schemeClr val="tx1">
                <a:lumMod val="95000"/>
                <a:lumOff val="5000"/>
              </a:schemeClr>
            </a:solidFill>
          </a:endParaRPr>
        </a:p>
      </dgm:t>
    </dgm:pt>
    <dgm:pt modelId="{5A1765D6-82C3-45D0-A205-3596EE1B61DD}" type="parTrans" cxnId="{2632A9EB-0801-47E2-8EA8-231FAEC705E6}">
      <dgm:prSet/>
      <dgm:spPr/>
      <dgm:t>
        <a:bodyPr/>
        <a:lstStyle/>
        <a:p>
          <a:endParaRPr lang="tr-TR" sz="2000">
            <a:solidFill>
              <a:schemeClr val="tx1"/>
            </a:solidFill>
          </a:endParaRPr>
        </a:p>
      </dgm:t>
    </dgm:pt>
    <dgm:pt modelId="{E15DC0B4-D459-4CAA-BBF7-614C62A274FB}" type="sibTrans" cxnId="{2632A9EB-0801-47E2-8EA8-231FAEC705E6}">
      <dgm:prSet/>
      <dgm:spPr/>
      <dgm:t>
        <a:bodyPr/>
        <a:lstStyle/>
        <a:p>
          <a:endParaRPr lang="tr-TR" sz="2000">
            <a:solidFill>
              <a:schemeClr val="tx1"/>
            </a:solidFill>
          </a:endParaRPr>
        </a:p>
      </dgm:t>
    </dgm:pt>
    <dgm:pt modelId="{12A54D54-4589-4F18-A535-0BF8FEC0B688}">
      <dgm:prSet custT="1"/>
      <dgm:spPr/>
      <dgm:t>
        <a:bodyPr/>
        <a:lstStyle/>
        <a:p>
          <a:pPr>
            <a:lnSpc>
              <a:spcPct val="100000"/>
            </a:lnSpc>
            <a:spcAft>
              <a:spcPts val="400"/>
            </a:spcAft>
          </a:pPr>
          <a:r>
            <a:rPr lang="tr-TR" sz="1400" b="0" dirty="0" err="1" smtClean="0">
              <a:solidFill>
                <a:schemeClr val="tx1">
                  <a:lumMod val="95000"/>
                  <a:lumOff val="5000"/>
                </a:schemeClr>
              </a:solidFill>
            </a:rPr>
            <a:t>Boric</a:t>
          </a:r>
          <a:r>
            <a:rPr lang="tr-TR" sz="1400" b="0" dirty="0" smtClean="0">
              <a:solidFill>
                <a:schemeClr val="tx1">
                  <a:lumMod val="95000"/>
                  <a:lumOff val="5000"/>
                </a:schemeClr>
              </a:solidFill>
            </a:rPr>
            <a:t> </a:t>
          </a:r>
          <a:r>
            <a:rPr lang="tr-TR" sz="1400" b="0" dirty="0" err="1" smtClean="0">
              <a:solidFill>
                <a:schemeClr val="tx1">
                  <a:lumMod val="95000"/>
                  <a:lumOff val="5000"/>
                </a:schemeClr>
              </a:solidFill>
            </a:rPr>
            <a:t>Acid</a:t>
          </a:r>
          <a:endParaRPr lang="tr-TR" sz="1400" b="0" dirty="0">
            <a:solidFill>
              <a:schemeClr val="tx1">
                <a:lumMod val="95000"/>
                <a:lumOff val="5000"/>
              </a:schemeClr>
            </a:solidFill>
          </a:endParaRPr>
        </a:p>
      </dgm:t>
    </dgm:pt>
    <dgm:pt modelId="{02C75A3D-B966-4AC8-BD7F-887B6DA5FA69}" type="parTrans" cxnId="{F352A916-ED90-475A-9D0F-BA1491ECD0B3}">
      <dgm:prSet/>
      <dgm:spPr/>
      <dgm:t>
        <a:bodyPr/>
        <a:lstStyle/>
        <a:p>
          <a:endParaRPr lang="tr-TR" sz="2000">
            <a:solidFill>
              <a:schemeClr val="tx1"/>
            </a:solidFill>
          </a:endParaRPr>
        </a:p>
      </dgm:t>
    </dgm:pt>
    <dgm:pt modelId="{B39E4A86-16F5-4BC9-9B73-74002F4638A2}" type="sibTrans" cxnId="{F352A916-ED90-475A-9D0F-BA1491ECD0B3}">
      <dgm:prSet/>
      <dgm:spPr/>
      <dgm:t>
        <a:bodyPr/>
        <a:lstStyle/>
        <a:p>
          <a:endParaRPr lang="tr-TR" sz="2000">
            <a:solidFill>
              <a:schemeClr val="tx1"/>
            </a:solidFill>
          </a:endParaRPr>
        </a:p>
      </dgm:t>
    </dgm:pt>
    <dgm:pt modelId="{DA7174C2-BD99-4AAE-95A9-964BCC54CC88}">
      <dgm:prSet custT="1"/>
      <dgm:spPr/>
      <dgm:t>
        <a:bodyPr/>
        <a:lstStyle/>
        <a:p>
          <a:pPr>
            <a:lnSpc>
              <a:spcPct val="100000"/>
            </a:lnSpc>
            <a:spcAft>
              <a:spcPts val="400"/>
            </a:spcAft>
          </a:pPr>
          <a:r>
            <a:rPr lang="tr-TR" sz="1400" b="0" dirty="0" err="1" smtClean="0">
              <a:solidFill>
                <a:schemeClr val="tx1">
                  <a:lumMod val="95000"/>
                  <a:lumOff val="5000"/>
                </a:schemeClr>
              </a:solidFill>
            </a:rPr>
            <a:t>Boron</a:t>
          </a:r>
          <a:r>
            <a:rPr lang="tr-TR" sz="1400" b="0" dirty="0" smtClean="0">
              <a:solidFill>
                <a:schemeClr val="tx1">
                  <a:lumMod val="95000"/>
                  <a:lumOff val="5000"/>
                </a:schemeClr>
              </a:solidFill>
            </a:rPr>
            <a:t> </a:t>
          </a:r>
          <a:r>
            <a:rPr lang="tr-TR" sz="1400" b="0" dirty="0" err="1" smtClean="0">
              <a:solidFill>
                <a:schemeClr val="tx1">
                  <a:lumMod val="95000"/>
                  <a:lumOff val="5000"/>
                </a:schemeClr>
              </a:solidFill>
            </a:rPr>
            <a:t>Oxide</a:t>
          </a:r>
          <a:endParaRPr lang="tr-TR" sz="1400" b="0" dirty="0">
            <a:solidFill>
              <a:schemeClr val="tx1">
                <a:lumMod val="95000"/>
                <a:lumOff val="5000"/>
              </a:schemeClr>
            </a:solidFill>
          </a:endParaRPr>
        </a:p>
      </dgm:t>
    </dgm:pt>
    <dgm:pt modelId="{4036E00B-065A-4413-A833-06442F0247E3}" type="parTrans" cxnId="{74EF20F7-6449-49F4-9AA4-10D081C4FB9A}">
      <dgm:prSet/>
      <dgm:spPr/>
      <dgm:t>
        <a:bodyPr/>
        <a:lstStyle/>
        <a:p>
          <a:endParaRPr lang="tr-TR" sz="2000">
            <a:solidFill>
              <a:schemeClr val="tx1"/>
            </a:solidFill>
          </a:endParaRPr>
        </a:p>
      </dgm:t>
    </dgm:pt>
    <dgm:pt modelId="{CB0600A1-D127-42F8-A4E6-743F223234E7}" type="sibTrans" cxnId="{74EF20F7-6449-49F4-9AA4-10D081C4FB9A}">
      <dgm:prSet/>
      <dgm:spPr/>
      <dgm:t>
        <a:bodyPr/>
        <a:lstStyle/>
        <a:p>
          <a:endParaRPr lang="tr-TR" sz="2000">
            <a:solidFill>
              <a:schemeClr val="tx1"/>
            </a:solidFill>
          </a:endParaRPr>
        </a:p>
      </dgm:t>
    </dgm:pt>
    <dgm:pt modelId="{F2B39128-BFFE-48BD-A18E-D42208A6E507}">
      <dgm:prSet custT="1"/>
      <dgm:spPr/>
      <dgm:t>
        <a:bodyPr/>
        <a:lstStyle/>
        <a:p>
          <a:pPr>
            <a:lnSpc>
              <a:spcPct val="100000"/>
            </a:lnSpc>
            <a:spcAft>
              <a:spcPts val="400"/>
            </a:spcAft>
          </a:pPr>
          <a:r>
            <a:rPr lang="tr-TR" sz="1400" dirty="0" err="1" smtClean="0">
              <a:solidFill>
                <a:schemeClr val="tx1">
                  <a:lumMod val="95000"/>
                  <a:lumOff val="5000"/>
                </a:schemeClr>
              </a:solidFill>
            </a:rPr>
            <a:t>Etidot</a:t>
          </a:r>
          <a:r>
            <a:rPr lang="tr-TR" sz="1400" dirty="0" smtClean="0">
              <a:solidFill>
                <a:schemeClr val="tx1">
                  <a:lumMod val="95000"/>
                  <a:lumOff val="5000"/>
                </a:schemeClr>
              </a:solidFill>
            </a:rPr>
            <a:t>-67 (</a:t>
          </a:r>
          <a:r>
            <a:rPr lang="tr-TR" sz="1400" dirty="0" err="1" smtClean="0">
              <a:solidFill>
                <a:schemeClr val="tx1">
                  <a:lumMod val="95000"/>
                  <a:lumOff val="5000"/>
                </a:schemeClr>
              </a:solidFill>
            </a:rPr>
            <a:t>Agri</a:t>
          </a:r>
          <a:r>
            <a:rPr lang="tr-TR" sz="1400" dirty="0" smtClean="0">
              <a:solidFill>
                <a:schemeClr val="tx1">
                  <a:lumMod val="95000"/>
                  <a:lumOff val="5000"/>
                </a:schemeClr>
              </a:solidFill>
            </a:rPr>
            <a:t> </a:t>
          </a:r>
          <a:r>
            <a:rPr lang="tr-TR" sz="1400" dirty="0" err="1" smtClean="0">
              <a:solidFill>
                <a:schemeClr val="tx1">
                  <a:lumMod val="95000"/>
                  <a:lumOff val="5000"/>
                </a:schemeClr>
              </a:solidFill>
            </a:rPr>
            <a:t>Boron</a:t>
          </a:r>
          <a:r>
            <a:rPr lang="tr-TR" sz="1400" dirty="0" smtClean="0">
              <a:solidFill>
                <a:schemeClr val="tx1">
                  <a:lumMod val="95000"/>
                  <a:lumOff val="5000"/>
                </a:schemeClr>
              </a:solidFill>
            </a:rPr>
            <a:t>)</a:t>
          </a:r>
          <a:endParaRPr lang="tr-TR" sz="1400" b="0" dirty="0">
            <a:solidFill>
              <a:schemeClr val="tx1">
                <a:lumMod val="95000"/>
                <a:lumOff val="5000"/>
              </a:schemeClr>
            </a:solidFill>
          </a:endParaRPr>
        </a:p>
      </dgm:t>
    </dgm:pt>
    <dgm:pt modelId="{4ACBCC86-7E63-4A07-A675-A7096D373944}" type="parTrans" cxnId="{64BE326C-211E-4A46-B067-408BB8915037}">
      <dgm:prSet/>
      <dgm:spPr/>
      <dgm:t>
        <a:bodyPr/>
        <a:lstStyle/>
        <a:p>
          <a:endParaRPr lang="tr-TR" sz="2000">
            <a:solidFill>
              <a:schemeClr val="tx1"/>
            </a:solidFill>
          </a:endParaRPr>
        </a:p>
      </dgm:t>
    </dgm:pt>
    <dgm:pt modelId="{7B49F92D-E7B9-41EB-9675-33F6245C6B6F}" type="sibTrans" cxnId="{64BE326C-211E-4A46-B067-408BB8915037}">
      <dgm:prSet/>
      <dgm:spPr/>
      <dgm:t>
        <a:bodyPr/>
        <a:lstStyle/>
        <a:p>
          <a:endParaRPr lang="tr-TR" sz="2000">
            <a:solidFill>
              <a:schemeClr val="tx1"/>
            </a:solidFill>
          </a:endParaRPr>
        </a:p>
      </dgm:t>
    </dgm:pt>
    <dgm:pt modelId="{DC7E31F6-B2ED-41D0-9FB1-F35934FFC375}">
      <dgm:prSet custT="1"/>
      <dgm:spPr/>
      <dgm:t>
        <a:bodyPr/>
        <a:lstStyle/>
        <a:p>
          <a:pPr>
            <a:lnSpc>
              <a:spcPct val="100000"/>
            </a:lnSpc>
            <a:spcAft>
              <a:spcPts val="400"/>
            </a:spcAft>
          </a:pPr>
          <a:r>
            <a:rPr lang="tr-TR" sz="1400" dirty="0" err="1" smtClean="0">
              <a:solidFill>
                <a:schemeClr val="tx1">
                  <a:lumMod val="95000"/>
                  <a:lumOff val="5000"/>
                </a:schemeClr>
              </a:solidFill>
            </a:rPr>
            <a:t>Sodium</a:t>
          </a:r>
          <a:r>
            <a:rPr lang="tr-TR" sz="1400" dirty="0" smtClean="0">
              <a:solidFill>
                <a:schemeClr val="tx1">
                  <a:lumMod val="95000"/>
                  <a:lumOff val="5000"/>
                </a:schemeClr>
              </a:solidFill>
            </a:rPr>
            <a:t> </a:t>
          </a:r>
          <a:r>
            <a:rPr lang="tr-TR" sz="1400" dirty="0" err="1" smtClean="0">
              <a:solidFill>
                <a:schemeClr val="tx1">
                  <a:lumMod val="95000"/>
                  <a:lumOff val="5000"/>
                </a:schemeClr>
              </a:solidFill>
            </a:rPr>
            <a:t>Perborate</a:t>
          </a:r>
          <a:endParaRPr lang="tr-TR" sz="1400" b="0" dirty="0">
            <a:solidFill>
              <a:schemeClr val="tx1">
                <a:lumMod val="95000"/>
                <a:lumOff val="5000"/>
              </a:schemeClr>
            </a:solidFill>
          </a:endParaRPr>
        </a:p>
      </dgm:t>
    </dgm:pt>
    <dgm:pt modelId="{217AD8A0-C889-428D-95FB-5D2DB313BC16}" type="parTrans" cxnId="{0926738E-9979-42E0-A986-8AC0B40A2403}">
      <dgm:prSet/>
      <dgm:spPr/>
      <dgm:t>
        <a:bodyPr/>
        <a:lstStyle/>
        <a:p>
          <a:endParaRPr lang="tr-TR" sz="2000">
            <a:solidFill>
              <a:schemeClr val="tx1"/>
            </a:solidFill>
          </a:endParaRPr>
        </a:p>
      </dgm:t>
    </dgm:pt>
    <dgm:pt modelId="{2C417FCF-2B7A-4609-9E2B-2D8B7616B95F}" type="sibTrans" cxnId="{0926738E-9979-42E0-A986-8AC0B40A2403}">
      <dgm:prSet/>
      <dgm:spPr/>
      <dgm:t>
        <a:bodyPr/>
        <a:lstStyle/>
        <a:p>
          <a:endParaRPr lang="tr-TR" sz="2000">
            <a:solidFill>
              <a:schemeClr val="tx1"/>
            </a:solidFill>
          </a:endParaRPr>
        </a:p>
      </dgm:t>
    </dgm:pt>
    <dgm:pt modelId="{D2F0CA54-9E34-47F2-A0AC-9FE211EB8E67}">
      <dgm:prSet phldrT="[Metin]" custT="1"/>
      <dgm:spPr/>
      <dgm:t>
        <a:bodyPr/>
        <a:lstStyle/>
        <a:p>
          <a:pPr>
            <a:spcAft>
              <a:spcPts val="400"/>
            </a:spcAft>
          </a:pPr>
          <a:r>
            <a:rPr lang="en-AU" sz="1600" dirty="0" smtClean="0">
              <a:solidFill>
                <a:schemeClr val="bg1"/>
              </a:solidFill>
              <a:latin typeface="Arial Black" pitchFamily="34" charset="0"/>
            </a:rPr>
            <a:t>KIRKA</a:t>
          </a:r>
          <a:endParaRPr lang="tr-TR" sz="1600" dirty="0" smtClean="0">
            <a:solidFill>
              <a:schemeClr val="bg1"/>
            </a:solidFill>
            <a:latin typeface="Arial Black" pitchFamily="34" charset="0"/>
          </a:endParaRPr>
        </a:p>
        <a:p>
          <a:pPr>
            <a:spcAft>
              <a:spcPts val="400"/>
            </a:spcAft>
          </a:pPr>
          <a:r>
            <a:rPr lang="en-AU" sz="1600" dirty="0" smtClean="0">
              <a:solidFill>
                <a:schemeClr val="bg1"/>
              </a:solidFill>
              <a:latin typeface="Arial Black" pitchFamily="34" charset="0"/>
            </a:rPr>
            <a:t>BOR</a:t>
          </a:r>
          <a:r>
            <a:rPr lang="tr-TR" sz="1600" dirty="0" smtClean="0">
              <a:solidFill>
                <a:schemeClr val="bg1"/>
              </a:solidFill>
              <a:latin typeface="Arial Black" pitchFamily="34" charset="0"/>
            </a:rPr>
            <a:t>ON WORKS</a:t>
          </a:r>
        </a:p>
        <a:p>
          <a:pPr>
            <a:spcAft>
              <a:spcPts val="400"/>
            </a:spcAft>
          </a:pPr>
          <a:endParaRPr lang="tr-TR" sz="400" dirty="0">
            <a:solidFill>
              <a:schemeClr val="bg1"/>
            </a:solidFill>
            <a:latin typeface="Arial Black" pitchFamily="34" charset="0"/>
          </a:endParaRPr>
        </a:p>
      </dgm:t>
    </dgm:pt>
    <dgm:pt modelId="{EAAF1EA2-6030-448C-A243-44389A784CD5}" type="parTrans" cxnId="{80338432-C272-4D90-8BAA-5E97F3BEB7F8}">
      <dgm:prSet/>
      <dgm:spPr/>
      <dgm:t>
        <a:bodyPr/>
        <a:lstStyle/>
        <a:p>
          <a:endParaRPr lang="tr-TR" sz="2000">
            <a:solidFill>
              <a:schemeClr val="tx1"/>
            </a:solidFill>
          </a:endParaRPr>
        </a:p>
      </dgm:t>
    </dgm:pt>
    <dgm:pt modelId="{858890A7-F425-4FC8-A5AE-DC0363BCEE6A}" type="sibTrans" cxnId="{80338432-C272-4D90-8BAA-5E97F3BEB7F8}">
      <dgm:prSet/>
      <dgm:spPr/>
      <dgm:t>
        <a:bodyPr/>
        <a:lstStyle/>
        <a:p>
          <a:endParaRPr lang="tr-TR" sz="2000">
            <a:solidFill>
              <a:schemeClr val="tx1"/>
            </a:solidFill>
          </a:endParaRPr>
        </a:p>
      </dgm:t>
    </dgm:pt>
    <dgm:pt modelId="{C9CAFCA8-BC01-40A2-BB55-39D548ED9E02}">
      <dgm:prSet phldrT="[Metin]" custT="1"/>
      <dgm:spPr/>
      <dgm:t>
        <a:bodyPr/>
        <a:lstStyle/>
        <a:p>
          <a:pPr>
            <a:spcAft>
              <a:spcPts val="400"/>
            </a:spcAft>
          </a:pPr>
          <a:r>
            <a:rPr lang="tr-TR" sz="1400" dirty="0" err="1" smtClean="0">
              <a:solidFill>
                <a:schemeClr val="bg1"/>
              </a:solidFill>
            </a:rPr>
            <a:t>Etibor</a:t>
          </a:r>
          <a:r>
            <a:rPr lang="tr-TR" sz="1400" dirty="0" smtClean="0">
              <a:solidFill>
                <a:schemeClr val="bg1"/>
              </a:solidFill>
            </a:rPr>
            <a:t>-48 (</a:t>
          </a:r>
          <a:r>
            <a:rPr lang="tr-TR" sz="1400" dirty="0" err="1" smtClean="0">
              <a:solidFill>
                <a:schemeClr val="bg1"/>
              </a:solidFill>
            </a:rPr>
            <a:t>Borax</a:t>
          </a:r>
          <a:r>
            <a:rPr lang="tr-TR" sz="1400" dirty="0" smtClean="0">
              <a:solidFill>
                <a:schemeClr val="bg1"/>
              </a:solidFill>
            </a:rPr>
            <a:t> </a:t>
          </a:r>
          <a:r>
            <a:rPr lang="tr-TR" sz="1400" dirty="0" err="1" smtClean="0">
              <a:solidFill>
                <a:schemeClr val="bg1"/>
              </a:solidFill>
            </a:rPr>
            <a:t>Pentahydrate</a:t>
          </a:r>
          <a:r>
            <a:rPr lang="tr-TR" sz="1400" dirty="0" smtClean="0">
              <a:solidFill>
                <a:schemeClr val="bg1"/>
              </a:solidFill>
            </a:rPr>
            <a:t>)</a:t>
          </a:r>
          <a:endParaRPr lang="tr-TR" sz="1400" dirty="0">
            <a:solidFill>
              <a:schemeClr val="bg1"/>
            </a:solidFill>
          </a:endParaRPr>
        </a:p>
      </dgm:t>
    </dgm:pt>
    <dgm:pt modelId="{7339215F-32E3-4370-9DEA-80B80E52564B}" type="parTrans" cxnId="{EF229938-9A32-497D-8839-F287F53FE5CC}">
      <dgm:prSet/>
      <dgm:spPr/>
      <dgm:t>
        <a:bodyPr/>
        <a:lstStyle/>
        <a:p>
          <a:endParaRPr lang="tr-TR" sz="2000">
            <a:solidFill>
              <a:schemeClr val="tx1"/>
            </a:solidFill>
          </a:endParaRPr>
        </a:p>
      </dgm:t>
    </dgm:pt>
    <dgm:pt modelId="{AD81F60B-3C7D-41D1-950A-F53E01B70A78}" type="sibTrans" cxnId="{EF229938-9A32-497D-8839-F287F53FE5CC}">
      <dgm:prSet/>
      <dgm:spPr/>
      <dgm:t>
        <a:bodyPr/>
        <a:lstStyle/>
        <a:p>
          <a:endParaRPr lang="tr-TR" sz="2000">
            <a:solidFill>
              <a:schemeClr val="tx1"/>
            </a:solidFill>
          </a:endParaRPr>
        </a:p>
      </dgm:t>
    </dgm:pt>
    <dgm:pt modelId="{B66DA38E-9779-4223-B91C-FB6EACEEC564}">
      <dgm:prSet phldrT="[Metin]" custT="1"/>
      <dgm:spPr/>
      <dgm:t>
        <a:bodyPr/>
        <a:lstStyle/>
        <a:p>
          <a:pPr>
            <a:spcAft>
              <a:spcPts val="400"/>
            </a:spcAft>
          </a:pPr>
          <a:r>
            <a:rPr lang="tr-TR" sz="1400" dirty="0" err="1" smtClean="0">
              <a:solidFill>
                <a:schemeClr val="bg1"/>
              </a:solidFill>
            </a:rPr>
            <a:t>Etibor</a:t>
          </a:r>
          <a:r>
            <a:rPr lang="tr-TR" sz="1400" dirty="0" smtClean="0">
              <a:solidFill>
                <a:schemeClr val="bg1"/>
              </a:solidFill>
            </a:rPr>
            <a:t>-68 (</a:t>
          </a:r>
          <a:r>
            <a:rPr lang="tr-TR" sz="1400" dirty="0" err="1" smtClean="0">
              <a:solidFill>
                <a:schemeClr val="bg1"/>
              </a:solidFill>
            </a:rPr>
            <a:t>Anhydrous</a:t>
          </a:r>
          <a:r>
            <a:rPr lang="tr-TR" sz="1400" dirty="0" smtClean="0">
              <a:solidFill>
                <a:schemeClr val="bg1"/>
              </a:solidFill>
            </a:rPr>
            <a:t> </a:t>
          </a:r>
          <a:r>
            <a:rPr lang="tr-TR" sz="1400" dirty="0" err="1" smtClean="0">
              <a:solidFill>
                <a:schemeClr val="bg1"/>
              </a:solidFill>
            </a:rPr>
            <a:t>borax</a:t>
          </a:r>
          <a:r>
            <a:rPr lang="tr-TR" sz="1400" dirty="0" smtClean="0">
              <a:solidFill>
                <a:schemeClr val="bg1"/>
              </a:solidFill>
            </a:rPr>
            <a:t>)</a:t>
          </a:r>
          <a:endParaRPr lang="tr-TR" sz="1400" dirty="0">
            <a:solidFill>
              <a:schemeClr val="bg1"/>
            </a:solidFill>
          </a:endParaRPr>
        </a:p>
      </dgm:t>
    </dgm:pt>
    <dgm:pt modelId="{24DD7B93-ED9B-4682-BEA5-48ED8F4DBEC6}" type="parTrans" cxnId="{DDC9765D-5CF6-495E-BD9B-928321B0DF81}">
      <dgm:prSet/>
      <dgm:spPr/>
      <dgm:t>
        <a:bodyPr/>
        <a:lstStyle/>
        <a:p>
          <a:endParaRPr lang="tr-TR" sz="2000">
            <a:solidFill>
              <a:schemeClr val="tx1"/>
            </a:solidFill>
          </a:endParaRPr>
        </a:p>
      </dgm:t>
    </dgm:pt>
    <dgm:pt modelId="{AE9A2F16-035E-4292-A30C-D661C99D8A4F}" type="sibTrans" cxnId="{DDC9765D-5CF6-495E-BD9B-928321B0DF81}">
      <dgm:prSet/>
      <dgm:spPr/>
      <dgm:t>
        <a:bodyPr/>
        <a:lstStyle/>
        <a:p>
          <a:endParaRPr lang="tr-TR" sz="2000">
            <a:solidFill>
              <a:schemeClr val="tx1"/>
            </a:solidFill>
          </a:endParaRPr>
        </a:p>
      </dgm:t>
    </dgm:pt>
    <dgm:pt modelId="{6860D3FA-024B-49B0-B710-F763ABE32462}">
      <dgm:prSet phldrT="[Metin]" custT="1"/>
      <dgm:spPr/>
      <dgm:t>
        <a:bodyPr/>
        <a:lstStyle/>
        <a:p>
          <a:pPr>
            <a:spcAft>
              <a:spcPts val="400"/>
            </a:spcAft>
          </a:pPr>
          <a:r>
            <a:rPr lang="tr-TR" sz="1400" dirty="0" err="1" smtClean="0">
              <a:solidFill>
                <a:schemeClr val="bg1"/>
              </a:solidFill>
            </a:rPr>
            <a:t>Calcined</a:t>
          </a:r>
          <a:r>
            <a:rPr lang="tr-TR" sz="1400" dirty="0" smtClean="0">
              <a:solidFill>
                <a:schemeClr val="bg1"/>
              </a:solidFill>
            </a:rPr>
            <a:t> </a:t>
          </a:r>
          <a:r>
            <a:rPr lang="tr-TR" sz="1400" dirty="0" err="1" smtClean="0">
              <a:solidFill>
                <a:schemeClr val="bg1"/>
              </a:solidFill>
            </a:rPr>
            <a:t>Tincal</a:t>
          </a:r>
          <a:r>
            <a:rPr lang="tr-TR" sz="1400" dirty="0" smtClean="0">
              <a:solidFill>
                <a:schemeClr val="bg1"/>
              </a:solidFill>
            </a:rPr>
            <a:t> (</a:t>
          </a:r>
          <a:r>
            <a:rPr lang="tr-TR" sz="1400" dirty="0" err="1" smtClean="0">
              <a:solidFill>
                <a:schemeClr val="bg1"/>
              </a:solidFill>
            </a:rPr>
            <a:t>Compacted</a:t>
          </a:r>
          <a:r>
            <a:rPr lang="tr-TR" sz="1400" dirty="0" smtClean="0">
              <a:solidFill>
                <a:schemeClr val="bg1"/>
              </a:solidFill>
            </a:rPr>
            <a:t>)</a:t>
          </a:r>
          <a:endParaRPr lang="tr-TR" sz="1400" dirty="0">
            <a:solidFill>
              <a:schemeClr val="bg1"/>
            </a:solidFill>
          </a:endParaRPr>
        </a:p>
      </dgm:t>
    </dgm:pt>
    <dgm:pt modelId="{F736826E-B334-4C97-AA60-A10A94DE5DF8}" type="parTrans" cxnId="{C0459692-0B4D-4B6F-A5D4-FA209792B092}">
      <dgm:prSet/>
      <dgm:spPr/>
      <dgm:t>
        <a:bodyPr/>
        <a:lstStyle/>
        <a:p>
          <a:endParaRPr lang="tr-TR" sz="2000">
            <a:solidFill>
              <a:schemeClr val="tx1"/>
            </a:solidFill>
          </a:endParaRPr>
        </a:p>
      </dgm:t>
    </dgm:pt>
    <dgm:pt modelId="{A79A3870-032F-4DDF-9DBD-25FF4DAAB2DA}" type="sibTrans" cxnId="{C0459692-0B4D-4B6F-A5D4-FA209792B092}">
      <dgm:prSet/>
      <dgm:spPr/>
      <dgm:t>
        <a:bodyPr/>
        <a:lstStyle/>
        <a:p>
          <a:endParaRPr lang="tr-TR" sz="2000">
            <a:solidFill>
              <a:schemeClr val="tx1"/>
            </a:solidFill>
          </a:endParaRPr>
        </a:p>
      </dgm:t>
    </dgm:pt>
    <dgm:pt modelId="{7B72D3EB-416A-4E78-9DA0-A025333C5C42}">
      <dgm:prSet phldrT="[Metin]" custT="1"/>
      <dgm:spPr/>
      <dgm:t>
        <a:bodyPr/>
        <a:lstStyle/>
        <a:p>
          <a:pPr>
            <a:spcAft>
              <a:spcPts val="400"/>
            </a:spcAft>
          </a:pPr>
          <a:r>
            <a:rPr lang="en-AU" sz="1600" dirty="0" smtClean="0">
              <a:solidFill>
                <a:schemeClr val="bg1"/>
              </a:solidFill>
              <a:latin typeface="Arial Black" pitchFamily="34" charset="0"/>
            </a:rPr>
            <a:t>BİGADİÇ</a:t>
          </a:r>
          <a:endParaRPr lang="tr-TR" sz="1600" dirty="0" smtClean="0">
            <a:solidFill>
              <a:schemeClr val="bg1"/>
            </a:solidFill>
            <a:latin typeface="Arial Black" pitchFamily="34" charset="0"/>
          </a:endParaRPr>
        </a:p>
        <a:p>
          <a:pPr>
            <a:spcAft>
              <a:spcPts val="400"/>
            </a:spcAft>
          </a:pPr>
          <a:r>
            <a:rPr lang="en-AU" sz="1600" dirty="0" smtClean="0">
              <a:solidFill>
                <a:schemeClr val="bg1"/>
              </a:solidFill>
              <a:latin typeface="Arial Black" pitchFamily="34" charset="0"/>
            </a:rPr>
            <a:t>BOR</a:t>
          </a:r>
          <a:r>
            <a:rPr lang="tr-TR" sz="1600" dirty="0" smtClean="0">
              <a:solidFill>
                <a:schemeClr val="bg1"/>
              </a:solidFill>
              <a:latin typeface="Arial Black" pitchFamily="34" charset="0"/>
            </a:rPr>
            <a:t>ON WORKS</a:t>
          </a:r>
        </a:p>
        <a:p>
          <a:pPr>
            <a:spcAft>
              <a:spcPts val="400"/>
            </a:spcAft>
          </a:pPr>
          <a:endParaRPr lang="tr-TR" sz="400" dirty="0">
            <a:solidFill>
              <a:schemeClr val="bg1"/>
            </a:solidFill>
            <a:latin typeface="Arial Black" pitchFamily="34" charset="0"/>
          </a:endParaRPr>
        </a:p>
      </dgm:t>
    </dgm:pt>
    <dgm:pt modelId="{311B5244-86B8-4E92-85E9-02D0CF336696}" type="parTrans" cxnId="{2300B311-6D9A-43F1-97EB-E7F2A2CEF77A}">
      <dgm:prSet/>
      <dgm:spPr/>
      <dgm:t>
        <a:bodyPr/>
        <a:lstStyle/>
        <a:p>
          <a:endParaRPr lang="tr-TR" sz="2000">
            <a:solidFill>
              <a:schemeClr val="tx1"/>
            </a:solidFill>
          </a:endParaRPr>
        </a:p>
      </dgm:t>
    </dgm:pt>
    <dgm:pt modelId="{9C73AF22-1225-45EF-97FA-0E93729FB451}" type="sibTrans" cxnId="{2300B311-6D9A-43F1-97EB-E7F2A2CEF77A}">
      <dgm:prSet/>
      <dgm:spPr/>
      <dgm:t>
        <a:bodyPr/>
        <a:lstStyle/>
        <a:p>
          <a:endParaRPr lang="tr-TR" sz="2000">
            <a:solidFill>
              <a:schemeClr val="tx1"/>
            </a:solidFill>
          </a:endParaRPr>
        </a:p>
      </dgm:t>
    </dgm:pt>
    <dgm:pt modelId="{B37AC3D5-2BED-4C21-924F-6C6ECE735F42}">
      <dgm:prSet phldrT="[Metin]" custT="1"/>
      <dgm:spPr/>
      <dgm:t>
        <a:bodyPr/>
        <a:lstStyle/>
        <a:p>
          <a:pPr>
            <a:spcAft>
              <a:spcPts val="400"/>
            </a:spcAft>
          </a:pPr>
          <a:r>
            <a:rPr lang="tr-TR" sz="1400" b="0" dirty="0" err="1" smtClean="0">
              <a:solidFill>
                <a:schemeClr val="bg1"/>
              </a:solidFill>
            </a:rPr>
            <a:t>Ground</a:t>
          </a:r>
          <a:r>
            <a:rPr lang="tr-TR" sz="1400" b="0" dirty="0" smtClean="0">
              <a:solidFill>
                <a:schemeClr val="bg1"/>
              </a:solidFill>
            </a:rPr>
            <a:t> </a:t>
          </a:r>
          <a:r>
            <a:rPr lang="tr-TR" sz="1400" b="0" dirty="0" err="1" smtClean="0">
              <a:solidFill>
                <a:schemeClr val="bg1"/>
              </a:solidFill>
            </a:rPr>
            <a:t>Colemanite</a:t>
          </a:r>
          <a:r>
            <a:rPr lang="tr-TR" sz="1400" b="0" dirty="0" smtClean="0">
              <a:solidFill>
                <a:schemeClr val="bg1"/>
              </a:solidFill>
            </a:rPr>
            <a:t> / </a:t>
          </a:r>
          <a:r>
            <a:rPr lang="tr-TR" sz="1400" b="0" dirty="0" err="1" smtClean="0">
              <a:solidFill>
                <a:schemeClr val="bg1"/>
              </a:solidFill>
            </a:rPr>
            <a:t>Ulexite</a:t>
          </a:r>
          <a:endParaRPr lang="tr-TR" sz="1400" b="0" dirty="0">
            <a:solidFill>
              <a:schemeClr val="bg1"/>
            </a:solidFill>
          </a:endParaRPr>
        </a:p>
      </dgm:t>
    </dgm:pt>
    <dgm:pt modelId="{8212A1C5-5DF3-4C95-BD7C-136E1E90B03C}" type="parTrans" cxnId="{F1629EAD-1F46-42CD-9B18-647035A71810}">
      <dgm:prSet/>
      <dgm:spPr/>
      <dgm:t>
        <a:bodyPr/>
        <a:lstStyle/>
        <a:p>
          <a:endParaRPr lang="tr-TR" sz="2000">
            <a:solidFill>
              <a:schemeClr val="tx1"/>
            </a:solidFill>
          </a:endParaRPr>
        </a:p>
      </dgm:t>
    </dgm:pt>
    <dgm:pt modelId="{E9E075D7-3C8C-4D05-9C66-3A97E7BF8953}" type="sibTrans" cxnId="{F1629EAD-1F46-42CD-9B18-647035A71810}">
      <dgm:prSet/>
      <dgm:spPr/>
      <dgm:t>
        <a:bodyPr/>
        <a:lstStyle/>
        <a:p>
          <a:endParaRPr lang="tr-TR" sz="2000">
            <a:solidFill>
              <a:schemeClr val="tx1"/>
            </a:solidFill>
          </a:endParaRPr>
        </a:p>
      </dgm:t>
    </dgm:pt>
    <dgm:pt modelId="{3BB2AC84-B27A-4EBB-86B0-DDA9EA6877E6}">
      <dgm:prSet phldrT="[Metin]" custT="1"/>
      <dgm:spPr/>
      <dgm:t>
        <a:bodyPr/>
        <a:lstStyle/>
        <a:p>
          <a:pPr>
            <a:spcAft>
              <a:spcPts val="400"/>
            </a:spcAft>
          </a:pPr>
          <a:r>
            <a:rPr lang="tr-TR" sz="1400" dirty="0" err="1" smtClean="0">
              <a:solidFill>
                <a:schemeClr val="bg1"/>
              </a:solidFill>
            </a:rPr>
            <a:t>Natural</a:t>
          </a:r>
          <a:r>
            <a:rPr lang="tr-TR" sz="1400" dirty="0" smtClean="0">
              <a:solidFill>
                <a:schemeClr val="bg1"/>
              </a:solidFill>
            </a:rPr>
            <a:t> </a:t>
          </a:r>
          <a:r>
            <a:rPr lang="tr-TR" sz="1400" dirty="0" err="1" smtClean="0">
              <a:solidFill>
                <a:schemeClr val="bg1"/>
              </a:solidFill>
            </a:rPr>
            <a:t>Zeolite</a:t>
          </a:r>
          <a:r>
            <a:rPr lang="tr-TR" sz="1400" dirty="0" smtClean="0">
              <a:solidFill>
                <a:schemeClr val="bg1"/>
              </a:solidFill>
            </a:rPr>
            <a:t> </a:t>
          </a:r>
          <a:endParaRPr lang="tr-TR" sz="1400" dirty="0">
            <a:solidFill>
              <a:schemeClr val="bg1"/>
            </a:solidFill>
          </a:endParaRPr>
        </a:p>
      </dgm:t>
    </dgm:pt>
    <dgm:pt modelId="{7CC4194D-BDD1-4FFB-99A9-7122F0875BC9}" type="parTrans" cxnId="{1D10BD2B-C7E1-4F97-9D24-0EAF95B20D0D}">
      <dgm:prSet/>
      <dgm:spPr/>
      <dgm:t>
        <a:bodyPr/>
        <a:lstStyle/>
        <a:p>
          <a:endParaRPr lang="tr-TR" sz="2000"/>
        </a:p>
      </dgm:t>
    </dgm:pt>
    <dgm:pt modelId="{0672B87C-FA99-42F8-8E3C-BE73D3A69E4D}" type="sibTrans" cxnId="{1D10BD2B-C7E1-4F97-9D24-0EAF95B20D0D}">
      <dgm:prSet/>
      <dgm:spPr/>
      <dgm:t>
        <a:bodyPr/>
        <a:lstStyle/>
        <a:p>
          <a:endParaRPr lang="tr-TR" sz="2000"/>
        </a:p>
      </dgm:t>
    </dgm:pt>
    <dgm:pt modelId="{9B3ED087-AC35-4CC2-998C-70A6E5D33123}">
      <dgm:prSet phldrT="[Metin]" custT="1"/>
      <dgm:spPr/>
      <dgm:t>
        <a:bodyPr/>
        <a:lstStyle/>
        <a:p>
          <a:pPr>
            <a:spcAft>
              <a:spcPts val="400"/>
            </a:spcAft>
          </a:pPr>
          <a:r>
            <a:rPr lang="en-AU" sz="1600" dirty="0" smtClean="0">
              <a:solidFill>
                <a:schemeClr val="tx1"/>
              </a:solidFill>
              <a:latin typeface="Arial Black" pitchFamily="34" charset="0"/>
            </a:rPr>
            <a:t>EMET</a:t>
          </a:r>
          <a:endParaRPr lang="tr-TR" sz="1600" dirty="0" smtClean="0">
            <a:solidFill>
              <a:schemeClr val="tx1"/>
            </a:solidFill>
            <a:latin typeface="Arial Black" pitchFamily="34" charset="0"/>
          </a:endParaRPr>
        </a:p>
        <a:p>
          <a:pPr>
            <a:spcAft>
              <a:spcPts val="400"/>
            </a:spcAft>
          </a:pPr>
          <a:r>
            <a:rPr lang="en-AU" sz="1600" dirty="0" smtClean="0">
              <a:solidFill>
                <a:schemeClr val="tx1"/>
              </a:solidFill>
              <a:latin typeface="Arial Black" pitchFamily="34" charset="0"/>
            </a:rPr>
            <a:t>BOR</a:t>
          </a:r>
          <a:r>
            <a:rPr lang="tr-TR" sz="1600" dirty="0" smtClean="0">
              <a:solidFill>
                <a:schemeClr val="tx1"/>
              </a:solidFill>
              <a:latin typeface="Arial Black" pitchFamily="34" charset="0"/>
            </a:rPr>
            <a:t>ON WORKS</a:t>
          </a:r>
        </a:p>
        <a:p>
          <a:pPr>
            <a:spcAft>
              <a:spcPts val="400"/>
            </a:spcAft>
          </a:pPr>
          <a:endParaRPr lang="tr-TR" sz="400" dirty="0">
            <a:solidFill>
              <a:schemeClr val="tx1"/>
            </a:solidFill>
            <a:latin typeface="Arial Black" pitchFamily="34" charset="0"/>
          </a:endParaRPr>
        </a:p>
      </dgm:t>
    </dgm:pt>
    <dgm:pt modelId="{4B8CB79A-031F-4536-A4FE-538D032C82AD}" type="sibTrans" cxnId="{9066FEF7-3133-49A3-9F43-983A3B0CEB89}">
      <dgm:prSet/>
      <dgm:spPr/>
      <dgm:t>
        <a:bodyPr/>
        <a:lstStyle/>
        <a:p>
          <a:endParaRPr lang="tr-TR" sz="2000">
            <a:solidFill>
              <a:schemeClr val="tx1"/>
            </a:solidFill>
          </a:endParaRPr>
        </a:p>
      </dgm:t>
    </dgm:pt>
    <dgm:pt modelId="{ED69A4B4-0A4A-46B6-ACF0-4EE48A73AD58}" type="parTrans" cxnId="{9066FEF7-3133-49A3-9F43-983A3B0CEB89}">
      <dgm:prSet/>
      <dgm:spPr/>
      <dgm:t>
        <a:bodyPr/>
        <a:lstStyle/>
        <a:p>
          <a:endParaRPr lang="tr-TR" sz="2000">
            <a:solidFill>
              <a:schemeClr val="tx1"/>
            </a:solidFill>
          </a:endParaRPr>
        </a:p>
      </dgm:t>
    </dgm:pt>
    <dgm:pt modelId="{38C03576-EEF3-413E-93F1-F2C56C3F9E27}">
      <dgm:prSet phldrT="[Metin]" custT="1"/>
      <dgm:spPr/>
      <dgm:t>
        <a:bodyPr/>
        <a:lstStyle/>
        <a:p>
          <a:pPr>
            <a:spcAft>
              <a:spcPts val="400"/>
            </a:spcAft>
          </a:pPr>
          <a:r>
            <a:rPr lang="tr-TR" sz="1400" dirty="0" err="1" smtClean="0">
              <a:solidFill>
                <a:schemeClr val="bg1"/>
              </a:solidFill>
            </a:rPr>
            <a:t>Concentrated</a:t>
          </a:r>
          <a:r>
            <a:rPr lang="tr-TR" sz="1400" dirty="0" smtClean="0">
              <a:solidFill>
                <a:schemeClr val="bg1"/>
              </a:solidFill>
            </a:rPr>
            <a:t> </a:t>
          </a:r>
          <a:r>
            <a:rPr lang="tr-TR" sz="1400" dirty="0" err="1" smtClean="0">
              <a:solidFill>
                <a:schemeClr val="bg1"/>
              </a:solidFill>
            </a:rPr>
            <a:t>Colemanite</a:t>
          </a:r>
          <a:r>
            <a:rPr lang="tr-TR" sz="1400" dirty="0" smtClean="0">
              <a:solidFill>
                <a:schemeClr val="bg1"/>
              </a:solidFill>
            </a:rPr>
            <a:t> / </a:t>
          </a:r>
          <a:r>
            <a:rPr lang="tr-TR" sz="1400" dirty="0" err="1" smtClean="0">
              <a:solidFill>
                <a:schemeClr val="bg1"/>
              </a:solidFill>
            </a:rPr>
            <a:t>Tincal</a:t>
          </a:r>
          <a:r>
            <a:rPr lang="tr-TR" sz="1400" dirty="0" smtClean="0">
              <a:solidFill>
                <a:schemeClr val="bg1"/>
              </a:solidFill>
            </a:rPr>
            <a:t> / </a:t>
          </a:r>
          <a:r>
            <a:rPr lang="tr-TR" sz="1400" dirty="0" err="1" smtClean="0">
              <a:solidFill>
                <a:schemeClr val="bg1"/>
              </a:solidFill>
            </a:rPr>
            <a:t>Ulexite</a:t>
          </a:r>
          <a:endParaRPr lang="tr-TR" sz="1400" dirty="0">
            <a:solidFill>
              <a:schemeClr val="bg1"/>
            </a:solidFill>
          </a:endParaRPr>
        </a:p>
      </dgm:t>
    </dgm:pt>
    <dgm:pt modelId="{08EF72E9-BD81-4FF2-BF98-46E673F641C5}" type="parTrans" cxnId="{D857568E-D71A-46BD-BEFD-2CB3040BD432}">
      <dgm:prSet/>
      <dgm:spPr/>
      <dgm:t>
        <a:bodyPr/>
        <a:lstStyle/>
        <a:p>
          <a:endParaRPr lang="tr-TR" sz="2000"/>
        </a:p>
      </dgm:t>
    </dgm:pt>
    <dgm:pt modelId="{E35940D6-9629-4512-8164-B1F61C970FA9}" type="sibTrans" cxnId="{D857568E-D71A-46BD-BEFD-2CB3040BD432}">
      <dgm:prSet/>
      <dgm:spPr/>
      <dgm:t>
        <a:bodyPr/>
        <a:lstStyle/>
        <a:p>
          <a:endParaRPr lang="tr-TR" sz="2000"/>
        </a:p>
      </dgm:t>
    </dgm:pt>
    <dgm:pt modelId="{D5909E81-E0BE-4290-BCCE-EBF6C1136D59}">
      <dgm:prSet phldrT="[Metin]" custT="1"/>
      <dgm:spPr/>
      <dgm:t>
        <a:bodyPr/>
        <a:lstStyle/>
        <a:p>
          <a:pPr>
            <a:spcAft>
              <a:spcPts val="400"/>
            </a:spcAft>
          </a:pPr>
          <a:r>
            <a:rPr lang="tr-TR" sz="1400" dirty="0" err="1" smtClean="0">
              <a:solidFill>
                <a:schemeClr val="tx1"/>
              </a:solidFill>
            </a:rPr>
            <a:t>Concentrated</a:t>
          </a:r>
          <a:r>
            <a:rPr lang="tr-TR" sz="1400" dirty="0" smtClean="0">
              <a:solidFill>
                <a:schemeClr val="tx1"/>
              </a:solidFill>
            </a:rPr>
            <a:t> </a:t>
          </a:r>
          <a:r>
            <a:rPr lang="tr-TR" sz="1400" dirty="0" err="1" smtClean="0">
              <a:solidFill>
                <a:schemeClr val="tx1"/>
              </a:solidFill>
            </a:rPr>
            <a:t>Colemanite</a:t>
          </a:r>
          <a:endParaRPr lang="tr-TR" sz="1400" dirty="0">
            <a:solidFill>
              <a:schemeClr val="tx1"/>
            </a:solidFill>
          </a:endParaRPr>
        </a:p>
      </dgm:t>
    </dgm:pt>
    <dgm:pt modelId="{1601FEB0-AE62-4553-895F-DCCEE5A8909F}" type="sibTrans" cxnId="{94B3378F-7245-481B-BD05-34655557BC46}">
      <dgm:prSet/>
      <dgm:spPr/>
      <dgm:t>
        <a:bodyPr/>
        <a:lstStyle/>
        <a:p>
          <a:endParaRPr lang="tr-TR" sz="2000"/>
        </a:p>
      </dgm:t>
    </dgm:pt>
    <dgm:pt modelId="{D90B4F5C-75A9-4B91-B497-B60D65B3769C}" type="parTrans" cxnId="{94B3378F-7245-481B-BD05-34655557BC46}">
      <dgm:prSet/>
      <dgm:spPr/>
      <dgm:t>
        <a:bodyPr/>
        <a:lstStyle/>
        <a:p>
          <a:endParaRPr lang="tr-TR" sz="2000"/>
        </a:p>
      </dgm:t>
    </dgm:pt>
    <dgm:pt modelId="{F22C90E8-4956-42B0-B2C9-97E2363DE8F2}">
      <dgm:prSet phldrT="[Metin]" custT="1"/>
      <dgm:spPr/>
      <dgm:t>
        <a:bodyPr/>
        <a:lstStyle/>
        <a:p>
          <a:pPr>
            <a:spcAft>
              <a:spcPts val="400"/>
            </a:spcAft>
          </a:pPr>
          <a:r>
            <a:rPr lang="tr-TR" sz="1400" dirty="0" err="1" smtClean="0">
              <a:solidFill>
                <a:schemeClr val="tx1"/>
              </a:solidFill>
            </a:rPr>
            <a:t>Boric</a:t>
          </a:r>
          <a:r>
            <a:rPr lang="tr-TR" sz="1400" dirty="0" smtClean="0">
              <a:solidFill>
                <a:schemeClr val="tx1"/>
              </a:solidFill>
            </a:rPr>
            <a:t> </a:t>
          </a:r>
          <a:r>
            <a:rPr lang="tr-TR" sz="1400" dirty="0" err="1" smtClean="0">
              <a:solidFill>
                <a:schemeClr val="tx1"/>
              </a:solidFill>
            </a:rPr>
            <a:t>Acid</a:t>
          </a:r>
          <a:r>
            <a:rPr lang="tr-TR" sz="1400" dirty="0" smtClean="0">
              <a:solidFill>
                <a:schemeClr val="tx1"/>
              </a:solidFill>
            </a:rPr>
            <a:t> </a:t>
          </a:r>
          <a:endParaRPr lang="tr-TR" sz="1400" dirty="0">
            <a:solidFill>
              <a:schemeClr val="tx1"/>
            </a:solidFill>
          </a:endParaRPr>
        </a:p>
      </dgm:t>
    </dgm:pt>
    <dgm:pt modelId="{01FFC379-3CCA-45CB-BF87-1E747C291051}" type="sibTrans" cxnId="{2AC09E0A-DECC-4FCA-9AF7-2FB3390433DF}">
      <dgm:prSet/>
      <dgm:spPr/>
      <dgm:t>
        <a:bodyPr/>
        <a:lstStyle/>
        <a:p>
          <a:endParaRPr lang="tr-TR" sz="2000">
            <a:solidFill>
              <a:schemeClr val="tx1"/>
            </a:solidFill>
          </a:endParaRPr>
        </a:p>
      </dgm:t>
    </dgm:pt>
    <dgm:pt modelId="{50884F34-623E-49E7-9983-0ACF4F337D3F}" type="parTrans" cxnId="{2AC09E0A-DECC-4FCA-9AF7-2FB3390433DF}">
      <dgm:prSet/>
      <dgm:spPr/>
      <dgm:t>
        <a:bodyPr/>
        <a:lstStyle/>
        <a:p>
          <a:endParaRPr lang="tr-TR" sz="2000">
            <a:solidFill>
              <a:schemeClr val="tx1"/>
            </a:solidFill>
          </a:endParaRPr>
        </a:p>
      </dgm:t>
    </dgm:pt>
    <dgm:pt modelId="{D1701E63-D67B-4E44-AD07-3BA588E309F0}" type="pres">
      <dgm:prSet presAssocID="{A05A0E9C-09CA-4F7F-8B01-91DF19DF6B5C}" presName="Name0" presStyleCnt="0">
        <dgm:presLayoutVars>
          <dgm:dir/>
          <dgm:resizeHandles val="exact"/>
        </dgm:presLayoutVars>
      </dgm:prSet>
      <dgm:spPr/>
      <dgm:t>
        <a:bodyPr/>
        <a:lstStyle/>
        <a:p>
          <a:endParaRPr lang="tr-TR"/>
        </a:p>
      </dgm:t>
    </dgm:pt>
    <dgm:pt modelId="{A62C0878-3246-406C-BF99-35209055C89D}" type="pres">
      <dgm:prSet presAssocID="{A05A0E9C-09CA-4F7F-8B01-91DF19DF6B5C}" presName="fgShape" presStyleLbl="fgShp" presStyleIdx="0" presStyleCnt="1" custScaleY="19579" custLinFactNeighborX="494" custLinFactNeighborY="59859"/>
      <dgm:spPr>
        <a:solidFill>
          <a:srgbClr val="92D050"/>
        </a:solidFill>
      </dgm:spPr>
      <dgm:t>
        <a:bodyPr/>
        <a:lstStyle/>
        <a:p>
          <a:endParaRPr lang="tr-TR"/>
        </a:p>
      </dgm:t>
    </dgm:pt>
    <dgm:pt modelId="{DFE11521-3A65-4F12-8006-E78ED33D0162}" type="pres">
      <dgm:prSet presAssocID="{A05A0E9C-09CA-4F7F-8B01-91DF19DF6B5C}" presName="linComp" presStyleCnt="0"/>
      <dgm:spPr/>
      <dgm:t>
        <a:bodyPr/>
        <a:lstStyle/>
        <a:p>
          <a:endParaRPr lang="tr-TR"/>
        </a:p>
      </dgm:t>
    </dgm:pt>
    <dgm:pt modelId="{0CD3EBD0-7153-49A0-9548-CF16F6516A00}" type="pres">
      <dgm:prSet presAssocID="{00B2105C-19D9-43D9-A35A-20B9C2BF0751}" presName="compNode" presStyleCnt="0"/>
      <dgm:spPr/>
      <dgm:t>
        <a:bodyPr/>
        <a:lstStyle/>
        <a:p>
          <a:endParaRPr lang="tr-TR"/>
        </a:p>
      </dgm:t>
    </dgm:pt>
    <dgm:pt modelId="{53E49E87-41FB-4C95-8D1F-A0F0555A7847}" type="pres">
      <dgm:prSet presAssocID="{00B2105C-19D9-43D9-A35A-20B9C2BF0751}" presName="bkgdShape" presStyleLbl="node1" presStyleIdx="0" presStyleCnt="4" custLinFactNeighborX="1346" custLinFactNeighborY="-208"/>
      <dgm:spPr/>
      <dgm:t>
        <a:bodyPr/>
        <a:lstStyle/>
        <a:p>
          <a:endParaRPr lang="tr-TR"/>
        </a:p>
      </dgm:t>
    </dgm:pt>
    <dgm:pt modelId="{E8EA6129-B3A7-4CEA-B932-26B2F71A4806}" type="pres">
      <dgm:prSet presAssocID="{00B2105C-19D9-43D9-A35A-20B9C2BF0751}" presName="nodeTx" presStyleLbl="node1" presStyleIdx="0" presStyleCnt="4">
        <dgm:presLayoutVars>
          <dgm:bulletEnabled val="1"/>
        </dgm:presLayoutVars>
      </dgm:prSet>
      <dgm:spPr/>
      <dgm:t>
        <a:bodyPr/>
        <a:lstStyle/>
        <a:p>
          <a:endParaRPr lang="tr-TR"/>
        </a:p>
      </dgm:t>
    </dgm:pt>
    <dgm:pt modelId="{9BBF491C-A202-415D-8B66-46BAADAC63EA}" type="pres">
      <dgm:prSet presAssocID="{00B2105C-19D9-43D9-A35A-20B9C2BF0751}" presName="invisiNode" presStyleLbl="node1" presStyleIdx="0" presStyleCnt="4"/>
      <dgm:spPr/>
      <dgm:t>
        <a:bodyPr/>
        <a:lstStyle/>
        <a:p>
          <a:endParaRPr lang="tr-TR"/>
        </a:p>
      </dgm:t>
    </dgm:pt>
    <dgm:pt modelId="{4E9D1AB0-1E9B-4068-8E7D-8DBAA933075F}" type="pres">
      <dgm:prSet presAssocID="{00B2105C-19D9-43D9-A35A-20B9C2BF0751}" presName="imagNode" presStyleLbl="fgImgPlace1" presStyleIdx="0" presStyleCnt="4"/>
      <dgm:spPr>
        <a:blipFill rotWithShape="0">
          <a:blip xmlns:r="http://schemas.openxmlformats.org/officeDocument/2006/relationships" r:embed="rId1"/>
          <a:stretch>
            <a:fillRect/>
          </a:stretch>
        </a:blipFill>
      </dgm:spPr>
      <dgm:t>
        <a:bodyPr/>
        <a:lstStyle/>
        <a:p>
          <a:endParaRPr lang="tr-TR"/>
        </a:p>
      </dgm:t>
    </dgm:pt>
    <dgm:pt modelId="{89B2CC9E-3367-427D-9046-27DFCD87CD56}" type="pres">
      <dgm:prSet presAssocID="{FB0F2961-E90D-47A8-B775-0CDD9053CF86}" presName="sibTrans" presStyleLbl="sibTrans2D1" presStyleIdx="0" presStyleCnt="0"/>
      <dgm:spPr/>
      <dgm:t>
        <a:bodyPr/>
        <a:lstStyle/>
        <a:p>
          <a:endParaRPr lang="tr-TR"/>
        </a:p>
      </dgm:t>
    </dgm:pt>
    <dgm:pt modelId="{393FFBFD-60E9-483A-91C7-02542865EC6A}" type="pres">
      <dgm:prSet presAssocID="{9B3ED087-AC35-4CC2-998C-70A6E5D33123}" presName="compNode" presStyleCnt="0"/>
      <dgm:spPr/>
      <dgm:t>
        <a:bodyPr/>
        <a:lstStyle/>
        <a:p>
          <a:endParaRPr lang="tr-TR"/>
        </a:p>
      </dgm:t>
    </dgm:pt>
    <dgm:pt modelId="{4F069259-74AF-4EF0-BE9E-5FE72A35895F}" type="pres">
      <dgm:prSet presAssocID="{9B3ED087-AC35-4CC2-998C-70A6E5D33123}" presName="bkgdShape" presStyleLbl="node1" presStyleIdx="1" presStyleCnt="4" custLinFactNeighborX="-1446" custLinFactNeighborY="-222"/>
      <dgm:spPr/>
      <dgm:t>
        <a:bodyPr/>
        <a:lstStyle/>
        <a:p>
          <a:endParaRPr lang="tr-TR"/>
        </a:p>
      </dgm:t>
    </dgm:pt>
    <dgm:pt modelId="{FED10B70-20AC-4BE8-9131-E77C8A8CF3AD}" type="pres">
      <dgm:prSet presAssocID="{9B3ED087-AC35-4CC2-998C-70A6E5D33123}" presName="nodeTx" presStyleLbl="node1" presStyleIdx="1" presStyleCnt="4">
        <dgm:presLayoutVars>
          <dgm:bulletEnabled val="1"/>
        </dgm:presLayoutVars>
      </dgm:prSet>
      <dgm:spPr/>
      <dgm:t>
        <a:bodyPr/>
        <a:lstStyle/>
        <a:p>
          <a:endParaRPr lang="tr-TR"/>
        </a:p>
      </dgm:t>
    </dgm:pt>
    <dgm:pt modelId="{745AE4C9-6542-4B6A-B24B-0B829F3F299E}" type="pres">
      <dgm:prSet presAssocID="{9B3ED087-AC35-4CC2-998C-70A6E5D33123}" presName="invisiNode" presStyleLbl="node1" presStyleIdx="1" presStyleCnt="4"/>
      <dgm:spPr/>
      <dgm:t>
        <a:bodyPr/>
        <a:lstStyle/>
        <a:p>
          <a:endParaRPr lang="tr-TR"/>
        </a:p>
      </dgm:t>
    </dgm:pt>
    <dgm:pt modelId="{8A1359BA-7F3D-4651-BC96-D8FEBB91BB25}" type="pres">
      <dgm:prSet presAssocID="{9B3ED087-AC35-4CC2-998C-70A6E5D33123}" presName="imagNode" presStyleLbl="fgImgPlace1" presStyleIdx="1" presStyleCnt="4"/>
      <dgm:spPr>
        <a:blipFill rotWithShape="0">
          <a:blip xmlns:r="http://schemas.openxmlformats.org/officeDocument/2006/relationships" r:embed="rId2"/>
          <a:stretch>
            <a:fillRect/>
          </a:stretch>
        </a:blipFill>
      </dgm:spPr>
      <dgm:t>
        <a:bodyPr/>
        <a:lstStyle/>
        <a:p>
          <a:endParaRPr lang="tr-TR"/>
        </a:p>
      </dgm:t>
    </dgm:pt>
    <dgm:pt modelId="{F81DFC02-D017-4590-B9B7-0938D211B1F8}" type="pres">
      <dgm:prSet presAssocID="{4B8CB79A-031F-4536-A4FE-538D032C82AD}" presName="sibTrans" presStyleLbl="sibTrans2D1" presStyleIdx="0" presStyleCnt="0"/>
      <dgm:spPr/>
      <dgm:t>
        <a:bodyPr/>
        <a:lstStyle/>
        <a:p>
          <a:endParaRPr lang="tr-TR"/>
        </a:p>
      </dgm:t>
    </dgm:pt>
    <dgm:pt modelId="{7EF8F096-A338-413D-9E8D-76A4C33820BB}" type="pres">
      <dgm:prSet presAssocID="{D2F0CA54-9E34-47F2-A0AC-9FE211EB8E67}" presName="compNode" presStyleCnt="0"/>
      <dgm:spPr/>
      <dgm:t>
        <a:bodyPr/>
        <a:lstStyle/>
        <a:p>
          <a:endParaRPr lang="tr-TR"/>
        </a:p>
      </dgm:t>
    </dgm:pt>
    <dgm:pt modelId="{7A2706AC-03B8-45B4-B29C-2FA7F9153B31}" type="pres">
      <dgm:prSet presAssocID="{D2F0CA54-9E34-47F2-A0AC-9FE211EB8E67}" presName="bkgdShape" presStyleLbl="node1" presStyleIdx="2" presStyleCnt="4"/>
      <dgm:spPr/>
      <dgm:t>
        <a:bodyPr/>
        <a:lstStyle/>
        <a:p>
          <a:endParaRPr lang="tr-TR"/>
        </a:p>
      </dgm:t>
    </dgm:pt>
    <dgm:pt modelId="{37AFCCC4-D05C-4D15-82C1-1637893D937D}" type="pres">
      <dgm:prSet presAssocID="{D2F0CA54-9E34-47F2-A0AC-9FE211EB8E67}" presName="nodeTx" presStyleLbl="node1" presStyleIdx="2" presStyleCnt="4">
        <dgm:presLayoutVars>
          <dgm:bulletEnabled val="1"/>
        </dgm:presLayoutVars>
      </dgm:prSet>
      <dgm:spPr/>
      <dgm:t>
        <a:bodyPr/>
        <a:lstStyle/>
        <a:p>
          <a:endParaRPr lang="tr-TR"/>
        </a:p>
      </dgm:t>
    </dgm:pt>
    <dgm:pt modelId="{B8B73E37-7FE4-4A51-8972-18718C4CE151}" type="pres">
      <dgm:prSet presAssocID="{D2F0CA54-9E34-47F2-A0AC-9FE211EB8E67}" presName="invisiNode" presStyleLbl="node1" presStyleIdx="2" presStyleCnt="4"/>
      <dgm:spPr/>
      <dgm:t>
        <a:bodyPr/>
        <a:lstStyle/>
        <a:p>
          <a:endParaRPr lang="tr-TR"/>
        </a:p>
      </dgm:t>
    </dgm:pt>
    <dgm:pt modelId="{B7082929-41A3-4BDE-B8C4-75DE9E02D6E4}" type="pres">
      <dgm:prSet presAssocID="{D2F0CA54-9E34-47F2-A0AC-9FE211EB8E67}" presName="imagNode" presStyleLbl="fgImgPlace1" presStyleIdx="2" presStyleCnt="4"/>
      <dgm:spPr>
        <a:blipFill rotWithShape="0">
          <a:blip xmlns:r="http://schemas.openxmlformats.org/officeDocument/2006/relationships" r:embed="rId3"/>
          <a:stretch>
            <a:fillRect/>
          </a:stretch>
        </a:blipFill>
      </dgm:spPr>
      <dgm:t>
        <a:bodyPr/>
        <a:lstStyle/>
        <a:p>
          <a:endParaRPr lang="tr-TR"/>
        </a:p>
      </dgm:t>
    </dgm:pt>
    <dgm:pt modelId="{2A5D8454-5533-488F-B4A1-001C610CFAC7}" type="pres">
      <dgm:prSet presAssocID="{858890A7-F425-4FC8-A5AE-DC0363BCEE6A}" presName="sibTrans" presStyleLbl="sibTrans2D1" presStyleIdx="0" presStyleCnt="0"/>
      <dgm:spPr/>
      <dgm:t>
        <a:bodyPr/>
        <a:lstStyle/>
        <a:p>
          <a:endParaRPr lang="tr-TR"/>
        </a:p>
      </dgm:t>
    </dgm:pt>
    <dgm:pt modelId="{D8B30F2D-4BE2-435C-8FA2-F714F38C89FB}" type="pres">
      <dgm:prSet presAssocID="{7B72D3EB-416A-4E78-9DA0-A025333C5C42}" presName="compNode" presStyleCnt="0"/>
      <dgm:spPr/>
      <dgm:t>
        <a:bodyPr/>
        <a:lstStyle/>
        <a:p>
          <a:endParaRPr lang="tr-TR"/>
        </a:p>
      </dgm:t>
    </dgm:pt>
    <dgm:pt modelId="{ED895FDD-1E39-4392-8803-97ADE30CC921}" type="pres">
      <dgm:prSet presAssocID="{7B72D3EB-416A-4E78-9DA0-A025333C5C42}" presName="bkgdShape" presStyleLbl="node1" presStyleIdx="3" presStyleCnt="4" custLinFactNeighborX="-1446"/>
      <dgm:spPr/>
      <dgm:t>
        <a:bodyPr/>
        <a:lstStyle/>
        <a:p>
          <a:endParaRPr lang="tr-TR"/>
        </a:p>
      </dgm:t>
    </dgm:pt>
    <dgm:pt modelId="{E8D95659-A38E-41B9-8539-75A6EBC92907}" type="pres">
      <dgm:prSet presAssocID="{7B72D3EB-416A-4E78-9DA0-A025333C5C42}" presName="nodeTx" presStyleLbl="node1" presStyleIdx="3" presStyleCnt="4">
        <dgm:presLayoutVars>
          <dgm:bulletEnabled val="1"/>
        </dgm:presLayoutVars>
      </dgm:prSet>
      <dgm:spPr/>
      <dgm:t>
        <a:bodyPr/>
        <a:lstStyle/>
        <a:p>
          <a:endParaRPr lang="tr-TR"/>
        </a:p>
      </dgm:t>
    </dgm:pt>
    <dgm:pt modelId="{B4F95003-BA08-4254-A4B0-7AF1F062772B}" type="pres">
      <dgm:prSet presAssocID="{7B72D3EB-416A-4E78-9DA0-A025333C5C42}" presName="invisiNode" presStyleLbl="node1" presStyleIdx="3" presStyleCnt="4"/>
      <dgm:spPr/>
      <dgm:t>
        <a:bodyPr/>
        <a:lstStyle/>
        <a:p>
          <a:endParaRPr lang="tr-TR"/>
        </a:p>
      </dgm:t>
    </dgm:pt>
    <dgm:pt modelId="{98E39EDD-47E1-492A-B682-80C45A6E988E}" type="pres">
      <dgm:prSet presAssocID="{7B72D3EB-416A-4E78-9DA0-A025333C5C42}" presName="imagNode" presStyleLbl="fgImgPlace1" presStyleIdx="3" presStyleCnt="4"/>
      <dgm:spPr>
        <a:blipFill rotWithShape="0">
          <a:blip xmlns:r="http://schemas.openxmlformats.org/officeDocument/2006/relationships" r:embed="rId4"/>
          <a:stretch>
            <a:fillRect/>
          </a:stretch>
        </a:blipFill>
      </dgm:spPr>
      <dgm:t>
        <a:bodyPr/>
        <a:lstStyle/>
        <a:p>
          <a:endParaRPr lang="tr-TR"/>
        </a:p>
      </dgm:t>
    </dgm:pt>
  </dgm:ptLst>
  <dgm:cxnLst>
    <dgm:cxn modelId="{DDC9765D-5CF6-495E-BD9B-928321B0DF81}" srcId="{D2F0CA54-9E34-47F2-A0AC-9FE211EB8E67}" destId="{B66DA38E-9779-4223-B91C-FB6EACEEC564}" srcOrd="1" destOrd="0" parTransId="{24DD7B93-ED9B-4682-BEA5-48ED8F4DBEC6}" sibTransId="{AE9A2F16-035E-4292-A30C-D661C99D8A4F}"/>
    <dgm:cxn modelId="{0926738E-9979-42E0-A986-8AC0B40A2403}" srcId="{00B2105C-19D9-43D9-A35A-20B9C2BF0751}" destId="{DC7E31F6-B2ED-41D0-9FB1-F35934FFC375}" srcOrd="5" destOrd="0" parTransId="{217AD8A0-C889-428D-95FB-5D2DB313BC16}" sibTransId="{2C417FCF-2B7A-4609-9E2B-2D8B7616B95F}"/>
    <dgm:cxn modelId="{025A5FE1-0460-4AEC-83FB-EFAB88AD745E}" type="presOf" srcId="{F2B39128-BFFE-48BD-A18E-D42208A6E507}" destId="{53E49E87-41FB-4C95-8D1F-A0F0555A7847}" srcOrd="0" destOrd="5" presId="urn:microsoft.com/office/officeart/2005/8/layout/hList7"/>
    <dgm:cxn modelId="{0AB6EC78-5E20-4982-AAE3-31AE3D821595}" type="presOf" srcId="{00B2105C-19D9-43D9-A35A-20B9C2BF0751}" destId="{E8EA6129-B3A7-4CEA-B932-26B2F71A4806}" srcOrd="1" destOrd="0" presId="urn:microsoft.com/office/officeart/2005/8/layout/hList7"/>
    <dgm:cxn modelId="{F352A916-ED90-475A-9D0F-BA1491ECD0B3}" srcId="{00B2105C-19D9-43D9-A35A-20B9C2BF0751}" destId="{12A54D54-4589-4F18-A535-0BF8FEC0B688}" srcOrd="2" destOrd="0" parTransId="{02C75A3D-B966-4AC8-BD7F-887B6DA5FA69}" sibTransId="{B39E4A86-16F5-4BC9-9B73-74002F4638A2}"/>
    <dgm:cxn modelId="{74EF20F7-6449-49F4-9AA4-10D081C4FB9A}" srcId="{00B2105C-19D9-43D9-A35A-20B9C2BF0751}" destId="{DA7174C2-BD99-4AAE-95A9-964BCC54CC88}" srcOrd="3" destOrd="0" parTransId="{4036E00B-065A-4413-A833-06442F0247E3}" sibTransId="{CB0600A1-D127-42F8-A4E6-743F223234E7}"/>
    <dgm:cxn modelId="{0D8C76EA-AFD1-46A7-BDBE-6935D0ECF942}" type="presOf" srcId="{7E088DCC-0121-44EA-AE00-FB274C4C02AA}" destId="{E8EA6129-B3A7-4CEA-B932-26B2F71A4806}" srcOrd="1" destOrd="1" presId="urn:microsoft.com/office/officeart/2005/8/layout/hList7"/>
    <dgm:cxn modelId="{19A4A1CA-3904-4FF2-A007-82F84465FD5D}" type="presOf" srcId="{D5909E81-E0BE-4290-BCCE-EBF6C1136D59}" destId="{FED10B70-20AC-4BE8-9131-E77C8A8CF3AD}" srcOrd="1" destOrd="2" presId="urn:microsoft.com/office/officeart/2005/8/layout/hList7"/>
    <dgm:cxn modelId="{AA1C3820-B57D-41D9-889F-1A65E168C668}" type="presOf" srcId="{B66DA38E-9779-4223-B91C-FB6EACEEC564}" destId="{7A2706AC-03B8-45B4-B29C-2FA7F9153B31}" srcOrd="0" destOrd="2" presId="urn:microsoft.com/office/officeart/2005/8/layout/hList7"/>
    <dgm:cxn modelId="{F1629EAD-1F46-42CD-9B18-647035A71810}" srcId="{7B72D3EB-416A-4E78-9DA0-A025333C5C42}" destId="{B37AC3D5-2BED-4C21-924F-6C6ECE735F42}" srcOrd="0" destOrd="0" parTransId="{8212A1C5-5DF3-4C95-BD7C-136E1E90B03C}" sibTransId="{E9E075D7-3C8C-4D05-9C66-3A97E7BF8953}"/>
    <dgm:cxn modelId="{8621F6BC-E317-41DD-840E-873122C9B2CA}" type="presOf" srcId="{DA7174C2-BD99-4AAE-95A9-964BCC54CC88}" destId="{E8EA6129-B3A7-4CEA-B932-26B2F71A4806}" srcOrd="1" destOrd="4" presId="urn:microsoft.com/office/officeart/2005/8/layout/hList7"/>
    <dgm:cxn modelId="{AA2A9A4F-43F9-43DA-98B9-A9EC346C37B6}" type="presOf" srcId="{F22C90E8-4956-42B0-B2C9-97E2363DE8F2}" destId="{FED10B70-20AC-4BE8-9131-E77C8A8CF3AD}" srcOrd="1" destOrd="1" presId="urn:microsoft.com/office/officeart/2005/8/layout/hList7"/>
    <dgm:cxn modelId="{0819E469-438B-40CA-9A42-921369F033CB}" type="presOf" srcId="{38C03576-EEF3-413E-93F1-F2C56C3F9E27}" destId="{E8D95659-A38E-41B9-8539-75A6EBC92907}" srcOrd="1" destOrd="2" presId="urn:microsoft.com/office/officeart/2005/8/layout/hList7"/>
    <dgm:cxn modelId="{EF229938-9A32-497D-8839-F287F53FE5CC}" srcId="{D2F0CA54-9E34-47F2-A0AC-9FE211EB8E67}" destId="{C9CAFCA8-BC01-40A2-BB55-39D548ED9E02}" srcOrd="0" destOrd="0" parTransId="{7339215F-32E3-4370-9DEA-80B80E52564B}" sibTransId="{AD81F60B-3C7D-41D1-950A-F53E01B70A78}"/>
    <dgm:cxn modelId="{67C0644A-C4F7-458D-8B99-2DB197F222D9}" type="presOf" srcId="{12A54D54-4589-4F18-A535-0BF8FEC0B688}" destId="{E8EA6129-B3A7-4CEA-B932-26B2F71A4806}" srcOrd="1" destOrd="3" presId="urn:microsoft.com/office/officeart/2005/8/layout/hList7"/>
    <dgm:cxn modelId="{948722B3-6020-4525-9323-E2A072E93031}" type="presOf" srcId="{B37AC3D5-2BED-4C21-924F-6C6ECE735F42}" destId="{E8D95659-A38E-41B9-8539-75A6EBC92907}" srcOrd="1" destOrd="1" presId="urn:microsoft.com/office/officeart/2005/8/layout/hList7"/>
    <dgm:cxn modelId="{21D50CB7-FDB7-490F-92D6-1FD4D8FC410D}" type="presOf" srcId="{56758668-18E1-4F9E-ACD0-F8538918F02E}" destId="{53E49E87-41FB-4C95-8D1F-A0F0555A7847}" srcOrd="0" destOrd="2" presId="urn:microsoft.com/office/officeart/2005/8/layout/hList7"/>
    <dgm:cxn modelId="{2AC09E0A-DECC-4FCA-9AF7-2FB3390433DF}" srcId="{9B3ED087-AC35-4CC2-998C-70A6E5D33123}" destId="{F22C90E8-4956-42B0-B2C9-97E2363DE8F2}" srcOrd="0" destOrd="0" parTransId="{50884F34-623E-49E7-9983-0ACF4F337D3F}" sibTransId="{01FFC379-3CCA-45CB-BF87-1E747C291051}"/>
    <dgm:cxn modelId="{B7BCD3C1-7C15-4F1B-8265-3A610EC942F2}" type="presOf" srcId="{C9CAFCA8-BC01-40A2-BB55-39D548ED9E02}" destId="{7A2706AC-03B8-45B4-B29C-2FA7F9153B31}" srcOrd="0" destOrd="1" presId="urn:microsoft.com/office/officeart/2005/8/layout/hList7"/>
    <dgm:cxn modelId="{2A1D16EB-C50A-4B36-AF93-BD618C6EB7BF}" type="presOf" srcId="{9B3ED087-AC35-4CC2-998C-70A6E5D33123}" destId="{4F069259-74AF-4EF0-BE9E-5FE72A35895F}" srcOrd="0" destOrd="0" presId="urn:microsoft.com/office/officeart/2005/8/layout/hList7"/>
    <dgm:cxn modelId="{D358405A-0705-4CA6-A2A7-6B53EC9FC9A5}" type="presOf" srcId="{00B2105C-19D9-43D9-A35A-20B9C2BF0751}" destId="{53E49E87-41FB-4C95-8D1F-A0F0555A7847}" srcOrd="0" destOrd="0" presId="urn:microsoft.com/office/officeart/2005/8/layout/hList7"/>
    <dgm:cxn modelId="{F8C85A48-A991-419F-B262-94DAC9164224}" type="presOf" srcId="{7B72D3EB-416A-4E78-9DA0-A025333C5C42}" destId="{E8D95659-A38E-41B9-8539-75A6EBC92907}" srcOrd="1" destOrd="0" presId="urn:microsoft.com/office/officeart/2005/8/layout/hList7"/>
    <dgm:cxn modelId="{1B2C042B-B89E-4BF8-AB9D-586DD43127B4}" type="presOf" srcId="{7E088DCC-0121-44EA-AE00-FB274C4C02AA}" destId="{53E49E87-41FB-4C95-8D1F-A0F0555A7847}" srcOrd="0" destOrd="1" presId="urn:microsoft.com/office/officeart/2005/8/layout/hList7"/>
    <dgm:cxn modelId="{F622833C-7C26-456F-B2FE-506C766E1A28}" type="presOf" srcId="{F2B39128-BFFE-48BD-A18E-D42208A6E507}" destId="{E8EA6129-B3A7-4CEA-B932-26B2F71A4806}" srcOrd="1" destOrd="5" presId="urn:microsoft.com/office/officeart/2005/8/layout/hList7"/>
    <dgm:cxn modelId="{8D0667D7-6F5C-4B41-A1D6-1FD0CC941FE8}" type="presOf" srcId="{B37AC3D5-2BED-4C21-924F-6C6ECE735F42}" destId="{ED895FDD-1E39-4392-8803-97ADE30CC921}" srcOrd="0" destOrd="1" presId="urn:microsoft.com/office/officeart/2005/8/layout/hList7"/>
    <dgm:cxn modelId="{7E77355B-9E9B-4453-9924-99E699D70685}" type="presOf" srcId="{7B72D3EB-416A-4E78-9DA0-A025333C5C42}" destId="{ED895FDD-1E39-4392-8803-97ADE30CC921}" srcOrd="0" destOrd="0" presId="urn:microsoft.com/office/officeart/2005/8/layout/hList7"/>
    <dgm:cxn modelId="{6C8E12EE-A08F-4D49-BDA7-47BB644CA3AB}" type="presOf" srcId="{6860D3FA-024B-49B0-B710-F763ABE32462}" destId="{7A2706AC-03B8-45B4-B29C-2FA7F9153B31}" srcOrd="0" destOrd="3" presId="urn:microsoft.com/office/officeart/2005/8/layout/hList7"/>
    <dgm:cxn modelId="{C55C4D37-E2D6-45BA-B766-3AEF566D0BEA}" type="presOf" srcId="{3BB2AC84-B27A-4EBB-86B0-DDA9EA6877E6}" destId="{ED895FDD-1E39-4392-8803-97ADE30CC921}" srcOrd="0" destOrd="3" presId="urn:microsoft.com/office/officeart/2005/8/layout/hList7"/>
    <dgm:cxn modelId="{C0459692-0B4D-4B6F-A5D4-FA209792B092}" srcId="{D2F0CA54-9E34-47F2-A0AC-9FE211EB8E67}" destId="{6860D3FA-024B-49B0-B710-F763ABE32462}" srcOrd="2" destOrd="0" parTransId="{F736826E-B334-4C97-AA60-A10A94DE5DF8}" sibTransId="{A79A3870-032F-4DDF-9DBD-25FF4DAAB2DA}"/>
    <dgm:cxn modelId="{142E881A-BE84-4623-BB88-0219675D7ABC}" type="presOf" srcId="{D2F0CA54-9E34-47F2-A0AC-9FE211EB8E67}" destId="{37AFCCC4-D05C-4D15-82C1-1637893D937D}" srcOrd="1" destOrd="0" presId="urn:microsoft.com/office/officeart/2005/8/layout/hList7"/>
    <dgm:cxn modelId="{376FE28E-6B52-4430-87D1-E063DBD88F06}" type="presOf" srcId="{DA7174C2-BD99-4AAE-95A9-964BCC54CC88}" destId="{53E49E87-41FB-4C95-8D1F-A0F0555A7847}" srcOrd="0" destOrd="4" presId="urn:microsoft.com/office/officeart/2005/8/layout/hList7"/>
    <dgm:cxn modelId="{67332EA3-066B-4014-8383-441A4574E982}" type="presOf" srcId="{858890A7-F425-4FC8-A5AE-DC0363BCEE6A}" destId="{2A5D8454-5533-488F-B4A1-001C610CFAC7}" srcOrd="0" destOrd="0" presId="urn:microsoft.com/office/officeart/2005/8/layout/hList7"/>
    <dgm:cxn modelId="{2632A9EB-0801-47E2-8EA8-231FAEC705E6}" srcId="{00B2105C-19D9-43D9-A35A-20B9C2BF0751}" destId="{56758668-18E1-4F9E-ACD0-F8538918F02E}" srcOrd="1" destOrd="0" parTransId="{5A1765D6-82C3-45D0-A205-3596EE1B61DD}" sibTransId="{E15DC0B4-D459-4CAA-BBF7-614C62A274FB}"/>
    <dgm:cxn modelId="{A41948AD-7BAC-42D4-8828-84D5382BB732}" type="presOf" srcId="{D5909E81-E0BE-4290-BCCE-EBF6C1136D59}" destId="{4F069259-74AF-4EF0-BE9E-5FE72A35895F}" srcOrd="0" destOrd="2" presId="urn:microsoft.com/office/officeart/2005/8/layout/hList7"/>
    <dgm:cxn modelId="{F5561CAA-F526-4E55-A252-F812C6D7646E}" type="presOf" srcId="{F22C90E8-4956-42B0-B2C9-97E2363DE8F2}" destId="{4F069259-74AF-4EF0-BE9E-5FE72A35895F}" srcOrd="0" destOrd="1" presId="urn:microsoft.com/office/officeart/2005/8/layout/hList7"/>
    <dgm:cxn modelId="{94B3378F-7245-481B-BD05-34655557BC46}" srcId="{9B3ED087-AC35-4CC2-998C-70A6E5D33123}" destId="{D5909E81-E0BE-4290-BCCE-EBF6C1136D59}" srcOrd="1" destOrd="0" parTransId="{D90B4F5C-75A9-4B91-B497-B60D65B3769C}" sibTransId="{1601FEB0-AE62-4553-895F-DCCEE5A8909F}"/>
    <dgm:cxn modelId="{CFA7350D-29A1-480C-81FF-89363AB45A38}" type="presOf" srcId="{C9CAFCA8-BC01-40A2-BB55-39D548ED9E02}" destId="{37AFCCC4-D05C-4D15-82C1-1637893D937D}" srcOrd="1" destOrd="1" presId="urn:microsoft.com/office/officeart/2005/8/layout/hList7"/>
    <dgm:cxn modelId="{80463401-8DD2-4FCF-8E7D-80D05333E325}" type="presOf" srcId="{4B8CB79A-031F-4536-A4FE-538D032C82AD}" destId="{F81DFC02-D017-4590-B9B7-0938D211B1F8}" srcOrd="0" destOrd="0" presId="urn:microsoft.com/office/officeart/2005/8/layout/hList7"/>
    <dgm:cxn modelId="{9066FEF7-3133-49A3-9F43-983A3B0CEB89}" srcId="{A05A0E9C-09CA-4F7F-8B01-91DF19DF6B5C}" destId="{9B3ED087-AC35-4CC2-998C-70A6E5D33123}" srcOrd="1" destOrd="0" parTransId="{ED69A4B4-0A4A-46B6-ACF0-4EE48A73AD58}" sibTransId="{4B8CB79A-031F-4536-A4FE-538D032C82AD}"/>
    <dgm:cxn modelId="{A3166E46-902D-4509-9F4F-ED46DEE63404}" type="presOf" srcId="{A05A0E9C-09CA-4F7F-8B01-91DF19DF6B5C}" destId="{D1701E63-D67B-4E44-AD07-3BA588E309F0}" srcOrd="0" destOrd="0" presId="urn:microsoft.com/office/officeart/2005/8/layout/hList7"/>
    <dgm:cxn modelId="{887F3A44-88DC-42A1-A740-38881ED5DC3B}" type="presOf" srcId="{DC7E31F6-B2ED-41D0-9FB1-F35934FFC375}" destId="{53E49E87-41FB-4C95-8D1F-A0F0555A7847}" srcOrd="0" destOrd="6" presId="urn:microsoft.com/office/officeart/2005/8/layout/hList7"/>
    <dgm:cxn modelId="{1461BB05-92D9-4CA8-93A6-6560C5C482AE}" type="presOf" srcId="{FB0F2961-E90D-47A8-B775-0CDD9053CF86}" destId="{89B2CC9E-3367-427D-9046-27DFCD87CD56}" srcOrd="0" destOrd="0" presId="urn:microsoft.com/office/officeart/2005/8/layout/hList7"/>
    <dgm:cxn modelId="{1D10BD2B-C7E1-4F97-9D24-0EAF95B20D0D}" srcId="{7B72D3EB-416A-4E78-9DA0-A025333C5C42}" destId="{3BB2AC84-B27A-4EBB-86B0-DDA9EA6877E6}" srcOrd="2" destOrd="0" parTransId="{7CC4194D-BDD1-4FFB-99A9-7122F0875BC9}" sibTransId="{0672B87C-FA99-42F8-8E3C-BE73D3A69E4D}"/>
    <dgm:cxn modelId="{07EB1CE3-D791-43F7-A00D-DEFFCDD4C883}" type="presOf" srcId="{DC7E31F6-B2ED-41D0-9FB1-F35934FFC375}" destId="{E8EA6129-B3A7-4CEA-B932-26B2F71A4806}" srcOrd="1" destOrd="6" presId="urn:microsoft.com/office/officeart/2005/8/layout/hList7"/>
    <dgm:cxn modelId="{658E3E6E-82C9-486A-A504-C3175554742B}" type="presOf" srcId="{9B3ED087-AC35-4CC2-998C-70A6E5D33123}" destId="{FED10B70-20AC-4BE8-9131-E77C8A8CF3AD}" srcOrd="1" destOrd="0" presId="urn:microsoft.com/office/officeart/2005/8/layout/hList7"/>
    <dgm:cxn modelId="{80338432-C272-4D90-8BAA-5E97F3BEB7F8}" srcId="{A05A0E9C-09CA-4F7F-8B01-91DF19DF6B5C}" destId="{D2F0CA54-9E34-47F2-A0AC-9FE211EB8E67}" srcOrd="2" destOrd="0" parTransId="{EAAF1EA2-6030-448C-A243-44389A784CD5}" sibTransId="{858890A7-F425-4FC8-A5AE-DC0363BCEE6A}"/>
    <dgm:cxn modelId="{6F1785C0-17F9-4FEB-AE53-EB56F7EA1FA3}" type="presOf" srcId="{B66DA38E-9779-4223-B91C-FB6EACEEC564}" destId="{37AFCCC4-D05C-4D15-82C1-1637893D937D}" srcOrd="1" destOrd="2" presId="urn:microsoft.com/office/officeart/2005/8/layout/hList7"/>
    <dgm:cxn modelId="{717CED8C-09E0-4550-A22E-7649B4965DB9}" type="presOf" srcId="{6860D3FA-024B-49B0-B710-F763ABE32462}" destId="{37AFCCC4-D05C-4D15-82C1-1637893D937D}" srcOrd="1" destOrd="3" presId="urn:microsoft.com/office/officeart/2005/8/layout/hList7"/>
    <dgm:cxn modelId="{F45240E3-DC96-45CA-A0D9-D9F56428D9CF}" type="presOf" srcId="{3BB2AC84-B27A-4EBB-86B0-DDA9EA6877E6}" destId="{E8D95659-A38E-41B9-8539-75A6EBC92907}" srcOrd="1" destOrd="3" presId="urn:microsoft.com/office/officeart/2005/8/layout/hList7"/>
    <dgm:cxn modelId="{A47DFA16-16FD-40D3-8F02-543BDF9705B4}" srcId="{A05A0E9C-09CA-4F7F-8B01-91DF19DF6B5C}" destId="{00B2105C-19D9-43D9-A35A-20B9C2BF0751}" srcOrd="0" destOrd="0" parTransId="{5309E851-F633-4B0D-9848-E4401BB1B206}" sibTransId="{FB0F2961-E90D-47A8-B775-0CDD9053CF86}"/>
    <dgm:cxn modelId="{AF5729EE-898E-4CB5-9BF2-F84A2A05563E}" type="presOf" srcId="{12A54D54-4589-4F18-A535-0BF8FEC0B688}" destId="{53E49E87-41FB-4C95-8D1F-A0F0555A7847}" srcOrd="0" destOrd="3" presId="urn:microsoft.com/office/officeart/2005/8/layout/hList7"/>
    <dgm:cxn modelId="{A1F50146-D71E-4ECB-A475-74215E028304}" srcId="{00B2105C-19D9-43D9-A35A-20B9C2BF0751}" destId="{7E088DCC-0121-44EA-AE00-FB274C4C02AA}" srcOrd="0" destOrd="0" parTransId="{01205AF3-BA4B-49C6-AB99-48C558BE2516}" sibTransId="{E8065807-9BB7-4A05-904D-2B5F2CF409E7}"/>
    <dgm:cxn modelId="{64BE326C-211E-4A46-B067-408BB8915037}" srcId="{00B2105C-19D9-43D9-A35A-20B9C2BF0751}" destId="{F2B39128-BFFE-48BD-A18E-D42208A6E507}" srcOrd="4" destOrd="0" parTransId="{4ACBCC86-7E63-4A07-A675-A7096D373944}" sibTransId="{7B49F92D-E7B9-41EB-9675-33F6245C6B6F}"/>
    <dgm:cxn modelId="{A63CDD9C-30A7-40BD-A5F2-DABF4EBAD340}" type="presOf" srcId="{56758668-18E1-4F9E-ACD0-F8538918F02E}" destId="{E8EA6129-B3A7-4CEA-B932-26B2F71A4806}" srcOrd="1" destOrd="2" presId="urn:microsoft.com/office/officeart/2005/8/layout/hList7"/>
    <dgm:cxn modelId="{2300B311-6D9A-43F1-97EB-E7F2A2CEF77A}" srcId="{A05A0E9C-09CA-4F7F-8B01-91DF19DF6B5C}" destId="{7B72D3EB-416A-4E78-9DA0-A025333C5C42}" srcOrd="3" destOrd="0" parTransId="{311B5244-86B8-4E92-85E9-02D0CF336696}" sibTransId="{9C73AF22-1225-45EF-97FA-0E93729FB451}"/>
    <dgm:cxn modelId="{D857568E-D71A-46BD-BEFD-2CB3040BD432}" srcId="{7B72D3EB-416A-4E78-9DA0-A025333C5C42}" destId="{38C03576-EEF3-413E-93F1-F2C56C3F9E27}" srcOrd="1" destOrd="0" parTransId="{08EF72E9-BD81-4FF2-BF98-46E673F641C5}" sibTransId="{E35940D6-9629-4512-8164-B1F61C970FA9}"/>
    <dgm:cxn modelId="{20FDC1FF-7E70-4B70-84A9-27846C7A0BFD}" type="presOf" srcId="{D2F0CA54-9E34-47F2-A0AC-9FE211EB8E67}" destId="{7A2706AC-03B8-45B4-B29C-2FA7F9153B31}" srcOrd="0" destOrd="0" presId="urn:microsoft.com/office/officeart/2005/8/layout/hList7"/>
    <dgm:cxn modelId="{9FA28502-0BAB-4775-BD59-EF9235AD1627}" type="presOf" srcId="{38C03576-EEF3-413E-93F1-F2C56C3F9E27}" destId="{ED895FDD-1E39-4392-8803-97ADE30CC921}" srcOrd="0" destOrd="2" presId="urn:microsoft.com/office/officeart/2005/8/layout/hList7"/>
    <dgm:cxn modelId="{6583127D-1981-4D23-B902-5702D79AD006}" type="presParOf" srcId="{D1701E63-D67B-4E44-AD07-3BA588E309F0}" destId="{A62C0878-3246-406C-BF99-35209055C89D}" srcOrd="0" destOrd="0" presId="urn:microsoft.com/office/officeart/2005/8/layout/hList7"/>
    <dgm:cxn modelId="{5BF4FE64-D911-45B5-8A45-86C6FFBCDC82}" type="presParOf" srcId="{D1701E63-D67B-4E44-AD07-3BA588E309F0}" destId="{DFE11521-3A65-4F12-8006-E78ED33D0162}" srcOrd="1" destOrd="0" presId="urn:microsoft.com/office/officeart/2005/8/layout/hList7"/>
    <dgm:cxn modelId="{79F225AA-1476-4936-9FB2-E9D04BC43345}" type="presParOf" srcId="{DFE11521-3A65-4F12-8006-E78ED33D0162}" destId="{0CD3EBD0-7153-49A0-9548-CF16F6516A00}" srcOrd="0" destOrd="0" presId="urn:microsoft.com/office/officeart/2005/8/layout/hList7"/>
    <dgm:cxn modelId="{8A91DB6E-E804-4618-9C2F-6CA57785DDDD}" type="presParOf" srcId="{0CD3EBD0-7153-49A0-9548-CF16F6516A00}" destId="{53E49E87-41FB-4C95-8D1F-A0F0555A7847}" srcOrd="0" destOrd="0" presId="urn:microsoft.com/office/officeart/2005/8/layout/hList7"/>
    <dgm:cxn modelId="{D3B6F5C4-4546-467A-9CC7-09CA29050D65}" type="presParOf" srcId="{0CD3EBD0-7153-49A0-9548-CF16F6516A00}" destId="{E8EA6129-B3A7-4CEA-B932-26B2F71A4806}" srcOrd="1" destOrd="0" presId="urn:microsoft.com/office/officeart/2005/8/layout/hList7"/>
    <dgm:cxn modelId="{0830DBEE-5D22-4FF7-BADB-6EE7A7A069C2}" type="presParOf" srcId="{0CD3EBD0-7153-49A0-9548-CF16F6516A00}" destId="{9BBF491C-A202-415D-8B66-46BAADAC63EA}" srcOrd="2" destOrd="0" presId="urn:microsoft.com/office/officeart/2005/8/layout/hList7"/>
    <dgm:cxn modelId="{E2312FDB-F180-4D1C-835E-A452B1457BAF}" type="presParOf" srcId="{0CD3EBD0-7153-49A0-9548-CF16F6516A00}" destId="{4E9D1AB0-1E9B-4068-8E7D-8DBAA933075F}" srcOrd="3" destOrd="0" presId="urn:microsoft.com/office/officeart/2005/8/layout/hList7"/>
    <dgm:cxn modelId="{0CEF6913-5E7A-47CC-B9BD-66924350427D}" type="presParOf" srcId="{DFE11521-3A65-4F12-8006-E78ED33D0162}" destId="{89B2CC9E-3367-427D-9046-27DFCD87CD56}" srcOrd="1" destOrd="0" presId="urn:microsoft.com/office/officeart/2005/8/layout/hList7"/>
    <dgm:cxn modelId="{8C68CEF5-2DA8-480D-972E-BE7B8F973D4A}" type="presParOf" srcId="{DFE11521-3A65-4F12-8006-E78ED33D0162}" destId="{393FFBFD-60E9-483A-91C7-02542865EC6A}" srcOrd="2" destOrd="0" presId="urn:microsoft.com/office/officeart/2005/8/layout/hList7"/>
    <dgm:cxn modelId="{2AAB7003-2DB6-474F-8B10-DD4680BA5236}" type="presParOf" srcId="{393FFBFD-60E9-483A-91C7-02542865EC6A}" destId="{4F069259-74AF-4EF0-BE9E-5FE72A35895F}" srcOrd="0" destOrd="0" presId="urn:microsoft.com/office/officeart/2005/8/layout/hList7"/>
    <dgm:cxn modelId="{8FE94226-889E-4939-945A-85A04E5B2508}" type="presParOf" srcId="{393FFBFD-60E9-483A-91C7-02542865EC6A}" destId="{FED10B70-20AC-4BE8-9131-E77C8A8CF3AD}" srcOrd="1" destOrd="0" presId="urn:microsoft.com/office/officeart/2005/8/layout/hList7"/>
    <dgm:cxn modelId="{459AAA2A-D2FA-4C50-8925-C14191955B36}" type="presParOf" srcId="{393FFBFD-60E9-483A-91C7-02542865EC6A}" destId="{745AE4C9-6542-4B6A-B24B-0B829F3F299E}" srcOrd="2" destOrd="0" presId="urn:microsoft.com/office/officeart/2005/8/layout/hList7"/>
    <dgm:cxn modelId="{105E70DD-855D-4857-8D6B-324415BA7E24}" type="presParOf" srcId="{393FFBFD-60E9-483A-91C7-02542865EC6A}" destId="{8A1359BA-7F3D-4651-BC96-D8FEBB91BB25}" srcOrd="3" destOrd="0" presId="urn:microsoft.com/office/officeart/2005/8/layout/hList7"/>
    <dgm:cxn modelId="{D6E2C89D-DB46-4835-8DC8-13E9BDB28543}" type="presParOf" srcId="{DFE11521-3A65-4F12-8006-E78ED33D0162}" destId="{F81DFC02-D017-4590-B9B7-0938D211B1F8}" srcOrd="3" destOrd="0" presId="urn:microsoft.com/office/officeart/2005/8/layout/hList7"/>
    <dgm:cxn modelId="{9024A1C7-EE97-48D9-ABA4-A0AABC6BB5E7}" type="presParOf" srcId="{DFE11521-3A65-4F12-8006-E78ED33D0162}" destId="{7EF8F096-A338-413D-9E8D-76A4C33820BB}" srcOrd="4" destOrd="0" presId="urn:microsoft.com/office/officeart/2005/8/layout/hList7"/>
    <dgm:cxn modelId="{1BD2CE6D-55F5-4508-BE54-005B04EFF0D2}" type="presParOf" srcId="{7EF8F096-A338-413D-9E8D-76A4C33820BB}" destId="{7A2706AC-03B8-45B4-B29C-2FA7F9153B31}" srcOrd="0" destOrd="0" presId="urn:microsoft.com/office/officeart/2005/8/layout/hList7"/>
    <dgm:cxn modelId="{1B8DCCF3-7340-4A41-B993-BFE2AAA16B91}" type="presParOf" srcId="{7EF8F096-A338-413D-9E8D-76A4C33820BB}" destId="{37AFCCC4-D05C-4D15-82C1-1637893D937D}" srcOrd="1" destOrd="0" presId="urn:microsoft.com/office/officeart/2005/8/layout/hList7"/>
    <dgm:cxn modelId="{303CBFB2-9CBA-4C12-B5D5-7BBCFAD88C5E}" type="presParOf" srcId="{7EF8F096-A338-413D-9E8D-76A4C33820BB}" destId="{B8B73E37-7FE4-4A51-8972-18718C4CE151}" srcOrd="2" destOrd="0" presId="urn:microsoft.com/office/officeart/2005/8/layout/hList7"/>
    <dgm:cxn modelId="{A78BE425-576C-480A-9271-BEAEA5753A20}" type="presParOf" srcId="{7EF8F096-A338-413D-9E8D-76A4C33820BB}" destId="{B7082929-41A3-4BDE-B8C4-75DE9E02D6E4}" srcOrd="3" destOrd="0" presId="urn:microsoft.com/office/officeart/2005/8/layout/hList7"/>
    <dgm:cxn modelId="{1D56C922-8918-4987-AE3A-7125557564B1}" type="presParOf" srcId="{DFE11521-3A65-4F12-8006-E78ED33D0162}" destId="{2A5D8454-5533-488F-B4A1-001C610CFAC7}" srcOrd="5" destOrd="0" presId="urn:microsoft.com/office/officeart/2005/8/layout/hList7"/>
    <dgm:cxn modelId="{16B80485-C9FF-49D4-9812-07FF3BD8AC1E}" type="presParOf" srcId="{DFE11521-3A65-4F12-8006-E78ED33D0162}" destId="{D8B30F2D-4BE2-435C-8FA2-F714F38C89FB}" srcOrd="6" destOrd="0" presId="urn:microsoft.com/office/officeart/2005/8/layout/hList7"/>
    <dgm:cxn modelId="{B5689443-2437-4542-B82D-D39EAEDFDEF2}" type="presParOf" srcId="{D8B30F2D-4BE2-435C-8FA2-F714F38C89FB}" destId="{ED895FDD-1E39-4392-8803-97ADE30CC921}" srcOrd="0" destOrd="0" presId="urn:microsoft.com/office/officeart/2005/8/layout/hList7"/>
    <dgm:cxn modelId="{313FB45C-C544-48D7-A80D-D6B94C5EA644}" type="presParOf" srcId="{D8B30F2D-4BE2-435C-8FA2-F714F38C89FB}" destId="{E8D95659-A38E-41B9-8539-75A6EBC92907}" srcOrd="1" destOrd="0" presId="urn:microsoft.com/office/officeart/2005/8/layout/hList7"/>
    <dgm:cxn modelId="{E7A22C7A-B368-4A41-8B79-3FB73D6CB289}" type="presParOf" srcId="{D8B30F2D-4BE2-435C-8FA2-F714F38C89FB}" destId="{B4F95003-BA08-4254-A4B0-7AF1F062772B}" srcOrd="2" destOrd="0" presId="urn:microsoft.com/office/officeart/2005/8/layout/hList7"/>
    <dgm:cxn modelId="{4A8ADCEF-EEBC-4DB0-9CA9-893956D7EBD6}" type="presParOf" srcId="{D8B30F2D-4BE2-435C-8FA2-F714F38C89FB}" destId="{98E39EDD-47E1-492A-B682-80C45A6E988E}" srcOrd="3" destOrd="0" presId="urn:microsoft.com/office/officeart/2005/8/layout/hList7"/>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1AA089-9E34-446D-AE08-4510C60C478E}" type="doc">
      <dgm:prSet loTypeId="urn:microsoft.com/office/officeart/2005/8/layout/cycle6" loCatId="relationship" qsTypeId="urn:microsoft.com/office/officeart/2005/8/quickstyle/3d1" qsCatId="3D" csTypeId="urn:microsoft.com/office/officeart/2005/8/colors/accent2_2" csCatId="accent2" phldr="1"/>
      <dgm:spPr/>
    </dgm:pt>
    <dgm:pt modelId="{DF14E46C-31BD-4976-9A25-1B8C74BC30B8}">
      <dgm:prSet phldrT="[Metin]" custT="1"/>
      <dgm:spPr/>
      <dgm:t>
        <a:bodyPr/>
        <a:lstStyle/>
        <a:p>
          <a:r>
            <a:rPr lang="tr-TR" sz="1200" b="1" dirty="0" err="1" smtClean="0"/>
            <a:t>Export</a:t>
          </a:r>
          <a:r>
            <a:rPr lang="tr-TR" sz="1200" b="1" dirty="0" smtClean="0"/>
            <a:t> </a:t>
          </a:r>
        </a:p>
        <a:p>
          <a:r>
            <a:rPr lang="tr-TR" sz="1200" b="1" dirty="0" smtClean="0"/>
            <a:t>829 </a:t>
          </a:r>
          <a:r>
            <a:rPr lang="tr-TR" sz="1200" b="1" dirty="0" err="1" smtClean="0"/>
            <a:t>million</a:t>
          </a:r>
          <a:r>
            <a:rPr lang="tr-TR" sz="1200" b="1" dirty="0" smtClean="0"/>
            <a:t> US$</a:t>
          </a:r>
          <a:endParaRPr lang="tr-TR" sz="1200" b="1" dirty="0"/>
        </a:p>
      </dgm:t>
    </dgm:pt>
    <dgm:pt modelId="{AAFCDD03-D10C-4574-A36A-4B75E3068BAA}" type="parTrans" cxnId="{D7D26A46-5BBC-4AEA-AD16-D91FBEA0BB76}">
      <dgm:prSet/>
      <dgm:spPr/>
      <dgm:t>
        <a:bodyPr/>
        <a:lstStyle/>
        <a:p>
          <a:endParaRPr lang="tr-TR" sz="1200" b="1"/>
        </a:p>
      </dgm:t>
    </dgm:pt>
    <dgm:pt modelId="{5A966AA5-6E69-4D07-A765-3C79804E3D6C}" type="sibTrans" cxnId="{D7D26A46-5BBC-4AEA-AD16-D91FBEA0BB76}">
      <dgm:prSet/>
      <dgm:spPr/>
      <dgm:t>
        <a:bodyPr/>
        <a:lstStyle/>
        <a:p>
          <a:endParaRPr lang="tr-TR" sz="1200" b="1"/>
        </a:p>
      </dgm:t>
    </dgm:pt>
    <dgm:pt modelId="{1FBE683B-DD22-47BB-A69D-41664AAAB590}">
      <dgm:prSet phldrT="[Metin]" custT="1"/>
      <dgm:spPr/>
      <dgm:t>
        <a:bodyPr/>
        <a:lstStyle/>
        <a:p>
          <a:r>
            <a:rPr lang="tr-TR" sz="1200" b="1" dirty="0" err="1" smtClean="0"/>
            <a:t>Gross</a:t>
          </a:r>
          <a:r>
            <a:rPr lang="tr-TR" sz="1200" b="1" dirty="0" smtClean="0"/>
            <a:t> </a:t>
          </a:r>
          <a:r>
            <a:rPr lang="tr-TR" sz="1200" b="1" dirty="0" err="1" smtClean="0"/>
            <a:t>Profit</a:t>
          </a:r>
          <a:r>
            <a:rPr lang="tr-TR" sz="1200" b="1" dirty="0" smtClean="0"/>
            <a:t> </a:t>
          </a:r>
        </a:p>
        <a:p>
          <a:r>
            <a:rPr lang="tr-TR" sz="1200" b="1" dirty="0" smtClean="0"/>
            <a:t>488 </a:t>
          </a:r>
          <a:r>
            <a:rPr lang="tr-TR" sz="1200" b="1" dirty="0" err="1" smtClean="0"/>
            <a:t>million</a:t>
          </a:r>
          <a:r>
            <a:rPr lang="tr-TR" sz="1200" b="1" dirty="0" smtClean="0"/>
            <a:t> US$</a:t>
          </a:r>
          <a:endParaRPr lang="tr-TR" sz="1200" b="1" dirty="0"/>
        </a:p>
      </dgm:t>
    </dgm:pt>
    <dgm:pt modelId="{4890B9BF-6372-4E75-B7DB-29D01C2BB6EB}" type="parTrans" cxnId="{2762BE06-81BF-40B9-AF3E-E7FD47A3ACB3}">
      <dgm:prSet/>
      <dgm:spPr/>
      <dgm:t>
        <a:bodyPr/>
        <a:lstStyle/>
        <a:p>
          <a:endParaRPr lang="tr-TR" sz="1200" b="1"/>
        </a:p>
      </dgm:t>
    </dgm:pt>
    <dgm:pt modelId="{FD91B55A-62F7-4BCF-960C-772111473B32}" type="sibTrans" cxnId="{2762BE06-81BF-40B9-AF3E-E7FD47A3ACB3}">
      <dgm:prSet/>
      <dgm:spPr/>
      <dgm:t>
        <a:bodyPr/>
        <a:lstStyle/>
        <a:p>
          <a:endParaRPr lang="tr-TR" sz="1200" b="1"/>
        </a:p>
      </dgm:t>
    </dgm:pt>
    <dgm:pt modelId="{44CA4809-98BD-4404-8C42-17052664E955}">
      <dgm:prSet phldrT="[Metin]" custT="1"/>
      <dgm:spPr/>
      <dgm:t>
        <a:bodyPr/>
        <a:lstStyle/>
        <a:p>
          <a:r>
            <a:rPr lang="tr-TR" sz="1200" b="1" dirty="0" err="1" smtClean="0"/>
            <a:t>Dividend</a:t>
          </a:r>
          <a:r>
            <a:rPr lang="tr-TR" sz="1200" b="1" dirty="0" smtClean="0"/>
            <a:t> </a:t>
          </a:r>
          <a:r>
            <a:rPr lang="tr-TR" sz="1200" b="1" dirty="0" err="1" smtClean="0"/>
            <a:t>paid</a:t>
          </a:r>
          <a:r>
            <a:rPr lang="tr-TR" sz="1200" b="1" dirty="0" smtClean="0"/>
            <a:t> </a:t>
          </a:r>
          <a:r>
            <a:rPr lang="tr-TR" sz="1200" b="1" dirty="0" err="1" smtClean="0"/>
            <a:t>to</a:t>
          </a:r>
          <a:r>
            <a:rPr lang="tr-TR" sz="1200" b="1" dirty="0" smtClean="0"/>
            <a:t> </a:t>
          </a:r>
          <a:r>
            <a:rPr lang="tr-TR" sz="1200" b="1" dirty="0" err="1" smtClean="0"/>
            <a:t>treasury</a:t>
          </a:r>
          <a:r>
            <a:rPr lang="tr-TR" sz="1200" b="1" dirty="0" smtClean="0"/>
            <a:t>  </a:t>
          </a:r>
        </a:p>
        <a:p>
          <a:r>
            <a:rPr lang="tr-TR" sz="1200" b="1" dirty="0" smtClean="0"/>
            <a:t>300 </a:t>
          </a:r>
          <a:r>
            <a:rPr lang="tr-TR" sz="1200" b="1" dirty="0" err="1" smtClean="0"/>
            <a:t>million</a:t>
          </a:r>
          <a:r>
            <a:rPr lang="tr-TR" sz="1200" b="1" dirty="0" smtClean="0"/>
            <a:t> US$</a:t>
          </a:r>
          <a:endParaRPr lang="tr-TR" sz="1200" b="1" dirty="0"/>
        </a:p>
      </dgm:t>
    </dgm:pt>
    <dgm:pt modelId="{220F08E1-44D5-43D2-B058-5326CC5D93E0}" type="parTrans" cxnId="{61390C8A-B1FC-4D0F-84E8-D5FE7C50976C}">
      <dgm:prSet/>
      <dgm:spPr/>
      <dgm:t>
        <a:bodyPr/>
        <a:lstStyle/>
        <a:p>
          <a:endParaRPr lang="tr-TR" sz="1200" b="1"/>
        </a:p>
      </dgm:t>
    </dgm:pt>
    <dgm:pt modelId="{16688D2E-9E28-4689-9EBC-F0FCAD8ABBE6}" type="sibTrans" cxnId="{61390C8A-B1FC-4D0F-84E8-D5FE7C50976C}">
      <dgm:prSet/>
      <dgm:spPr/>
      <dgm:t>
        <a:bodyPr/>
        <a:lstStyle/>
        <a:p>
          <a:endParaRPr lang="tr-TR" sz="1200" b="1"/>
        </a:p>
      </dgm:t>
    </dgm:pt>
    <dgm:pt modelId="{6F3BA8B0-3FCD-41EB-AF77-E30016A5454F}">
      <dgm:prSet phldrT="[Metin]" custT="1"/>
      <dgm:spPr/>
      <dgm:t>
        <a:bodyPr/>
        <a:lstStyle/>
        <a:p>
          <a:r>
            <a:rPr lang="tr-TR" sz="1200" b="1" dirty="0" err="1" smtClean="0"/>
            <a:t>Sales</a:t>
          </a:r>
          <a:r>
            <a:rPr lang="tr-TR" sz="1200" b="1" dirty="0" smtClean="0"/>
            <a:t> </a:t>
          </a:r>
          <a:r>
            <a:rPr lang="tr-TR" sz="1200" b="1" dirty="0" err="1" smtClean="0"/>
            <a:t>Revenue</a:t>
          </a:r>
          <a:r>
            <a:rPr lang="tr-TR" sz="1200" b="1" dirty="0" smtClean="0"/>
            <a:t>  854 </a:t>
          </a:r>
          <a:r>
            <a:rPr lang="tr-TR" sz="1200" b="1" dirty="0" err="1" smtClean="0"/>
            <a:t>million</a:t>
          </a:r>
          <a:r>
            <a:rPr lang="tr-TR" sz="1200" b="1" dirty="0" smtClean="0"/>
            <a:t> US$</a:t>
          </a:r>
          <a:endParaRPr lang="tr-TR" sz="1200" b="1" dirty="0"/>
        </a:p>
      </dgm:t>
    </dgm:pt>
    <dgm:pt modelId="{0B0F811F-6511-41CD-8BCF-FDA5CD7FC0B5}" type="parTrans" cxnId="{0EA3F9C8-406A-4E31-A0E5-EA48E9E00196}">
      <dgm:prSet/>
      <dgm:spPr/>
      <dgm:t>
        <a:bodyPr/>
        <a:lstStyle/>
        <a:p>
          <a:endParaRPr lang="tr-TR" sz="1200" b="1"/>
        </a:p>
      </dgm:t>
    </dgm:pt>
    <dgm:pt modelId="{D4D614C3-498A-4842-8FD5-BFDDCF4B34C7}" type="sibTrans" cxnId="{0EA3F9C8-406A-4E31-A0E5-EA48E9E00196}">
      <dgm:prSet/>
      <dgm:spPr/>
      <dgm:t>
        <a:bodyPr/>
        <a:lstStyle/>
        <a:p>
          <a:endParaRPr lang="tr-TR" sz="1200" b="1"/>
        </a:p>
      </dgm:t>
    </dgm:pt>
    <dgm:pt modelId="{48B3525E-CA3F-43CA-AAD4-BE17589DFFC2}" type="pres">
      <dgm:prSet presAssocID="{471AA089-9E34-446D-AE08-4510C60C478E}" presName="cycle" presStyleCnt="0">
        <dgm:presLayoutVars>
          <dgm:dir/>
          <dgm:resizeHandles val="exact"/>
        </dgm:presLayoutVars>
      </dgm:prSet>
      <dgm:spPr/>
    </dgm:pt>
    <dgm:pt modelId="{5B471A8F-FF1E-432E-AE74-F11B939B8661}" type="pres">
      <dgm:prSet presAssocID="{DF14E46C-31BD-4976-9A25-1B8C74BC30B8}" presName="node" presStyleLbl="node1" presStyleIdx="0" presStyleCnt="4" custScaleX="111306" custScaleY="100545">
        <dgm:presLayoutVars>
          <dgm:bulletEnabled val="1"/>
        </dgm:presLayoutVars>
      </dgm:prSet>
      <dgm:spPr/>
      <dgm:t>
        <a:bodyPr/>
        <a:lstStyle/>
        <a:p>
          <a:endParaRPr lang="tr-TR"/>
        </a:p>
      </dgm:t>
    </dgm:pt>
    <dgm:pt modelId="{2DBD0583-A3D4-4CAD-A0E1-606E9EAA8E5D}" type="pres">
      <dgm:prSet presAssocID="{DF14E46C-31BD-4976-9A25-1B8C74BC30B8}" presName="spNode" presStyleCnt="0"/>
      <dgm:spPr/>
    </dgm:pt>
    <dgm:pt modelId="{263F3784-DE12-42FF-9875-84A4EBA3A3F4}" type="pres">
      <dgm:prSet presAssocID="{5A966AA5-6E69-4D07-A765-3C79804E3D6C}" presName="sibTrans" presStyleLbl="sibTrans1D1" presStyleIdx="0" presStyleCnt="4"/>
      <dgm:spPr/>
      <dgm:t>
        <a:bodyPr/>
        <a:lstStyle/>
        <a:p>
          <a:endParaRPr lang="tr-TR"/>
        </a:p>
      </dgm:t>
    </dgm:pt>
    <dgm:pt modelId="{BAB2F19D-3183-4B7C-87C8-6D64031FA39F}" type="pres">
      <dgm:prSet presAssocID="{1FBE683B-DD22-47BB-A69D-41664AAAB590}" presName="node" presStyleLbl="node1" presStyleIdx="1" presStyleCnt="4" custScaleX="114263" custScaleY="109606" custRadScaleRad="111669" custRadScaleInc="-1247">
        <dgm:presLayoutVars>
          <dgm:bulletEnabled val="1"/>
        </dgm:presLayoutVars>
      </dgm:prSet>
      <dgm:spPr/>
      <dgm:t>
        <a:bodyPr/>
        <a:lstStyle/>
        <a:p>
          <a:endParaRPr lang="tr-TR"/>
        </a:p>
      </dgm:t>
    </dgm:pt>
    <dgm:pt modelId="{F03FE4F1-6C68-4B8A-97E2-8248B5035548}" type="pres">
      <dgm:prSet presAssocID="{1FBE683B-DD22-47BB-A69D-41664AAAB590}" presName="spNode" presStyleCnt="0"/>
      <dgm:spPr/>
    </dgm:pt>
    <dgm:pt modelId="{4A15ED66-9A0A-4AF9-B713-C829F8F7757A}" type="pres">
      <dgm:prSet presAssocID="{FD91B55A-62F7-4BCF-960C-772111473B32}" presName="sibTrans" presStyleLbl="sibTrans1D1" presStyleIdx="1" presStyleCnt="4"/>
      <dgm:spPr/>
      <dgm:t>
        <a:bodyPr/>
        <a:lstStyle/>
        <a:p>
          <a:endParaRPr lang="tr-TR"/>
        </a:p>
      </dgm:t>
    </dgm:pt>
    <dgm:pt modelId="{A87E6558-807D-4525-BEB3-D59EDCFD9AC0}" type="pres">
      <dgm:prSet presAssocID="{44CA4809-98BD-4404-8C42-17052664E955}" presName="node" presStyleLbl="node1" presStyleIdx="2" presStyleCnt="4" custScaleX="117870" custScaleY="103197">
        <dgm:presLayoutVars>
          <dgm:bulletEnabled val="1"/>
        </dgm:presLayoutVars>
      </dgm:prSet>
      <dgm:spPr/>
      <dgm:t>
        <a:bodyPr/>
        <a:lstStyle/>
        <a:p>
          <a:endParaRPr lang="tr-TR"/>
        </a:p>
      </dgm:t>
    </dgm:pt>
    <dgm:pt modelId="{F9BD20A8-85A2-45AE-9AEC-93EFFF0B87A5}" type="pres">
      <dgm:prSet presAssocID="{44CA4809-98BD-4404-8C42-17052664E955}" presName="spNode" presStyleCnt="0"/>
      <dgm:spPr/>
    </dgm:pt>
    <dgm:pt modelId="{4D579CEA-4F5A-404C-A965-28EE6B6FE5DA}" type="pres">
      <dgm:prSet presAssocID="{16688D2E-9E28-4689-9EBC-F0FCAD8ABBE6}" presName="sibTrans" presStyleLbl="sibTrans1D1" presStyleIdx="2" presStyleCnt="4"/>
      <dgm:spPr/>
      <dgm:t>
        <a:bodyPr/>
        <a:lstStyle/>
        <a:p>
          <a:endParaRPr lang="tr-TR"/>
        </a:p>
      </dgm:t>
    </dgm:pt>
    <dgm:pt modelId="{F2624BA4-6267-4181-B9CC-0EB35EDD4858}" type="pres">
      <dgm:prSet presAssocID="{6F3BA8B0-3FCD-41EB-AF77-E30016A5454F}" presName="node" presStyleLbl="node1" presStyleIdx="3" presStyleCnt="4" custScaleX="114831" custScaleY="102873" custRadScaleRad="97985" custRadScaleInc="3969">
        <dgm:presLayoutVars>
          <dgm:bulletEnabled val="1"/>
        </dgm:presLayoutVars>
      </dgm:prSet>
      <dgm:spPr/>
      <dgm:t>
        <a:bodyPr/>
        <a:lstStyle/>
        <a:p>
          <a:endParaRPr lang="tr-TR"/>
        </a:p>
      </dgm:t>
    </dgm:pt>
    <dgm:pt modelId="{AAA8BD96-60F6-4D13-91EF-7817665EBE86}" type="pres">
      <dgm:prSet presAssocID="{6F3BA8B0-3FCD-41EB-AF77-E30016A5454F}" presName="spNode" presStyleCnt="0"/>
      <dgm:spPr/>
    </dgm:pt>
    <dgm:pt modelId="{7349174B-989F-42AC-911B-14E4E6E161B2}" type="pres">
      <dgm:prSet presAssocID="{D4D614C3-498A-4842-8FD5-BFDDCF4B34C7}" presName="sibTrans" presStyleLbl="sibTrans1D1" presStyleIdx="3" presStyleCnt="4"/>
      <dgm:spPr/>
      <dgm:t>
        <a:bodyPr/>
        <a:lstStyle/>
        <a:p>
          <a:endParaRPr lang="tr-TR"/>
        </a:p>
      </dgm:t>
    </dgm:pt>
  </dgm:ptLst>
  <dgm:cxnLst>
    <dgm:cxn modelId="{2762BE06-81BF-40B9-AF3E-E7FD47A3ACB3}" srcId="{471AA089-9E34-446D-AE08-4510C60C478E}" destId="{1FBE683B-DD22-47BB-A69D-41664AAAB590}" srcOrd="1" destOrd="0" parTransId="{4890B9BF-6372-4E75-B7DB-29D01C2BB6EB}" sibTransId="{FD91B55A-62F7-4BCF-960C-772111473B32}"/>
    <dgm:cxn modelId="{8D6443A1-21D2-4F74-8952-1BB76EB85B8B}" type="presOf" srcId="{FD91B55A-62F7-4BCF-960C-772111473B32}" destId="{4A15ED66-9A0A-4AF9-B713-C829F8F7757A}" srcOrd="0" destOrd="0" presId="urn:microsoft.com/office/officeart/2005/8/layout/cycle6"/>
    <dgm:cxn modelId="{CEFB0807-3736-408B-A523-6582C2DCA52B}" type="presOf" srcId="{D4D614C3-498A-4842-8FD5-BFDDCF4B34C7}" destId="{7349174B-989F-42AC-911B-14E4E6E161B2}" srcOrd="0" destOrd="0" presId="urn:microsoft.com/office/officeart/2005/8/layout/cycle6"/>
    <dgm:cxn modelId="{0EA3F9C8-406A-4E31-A0E5-EA48E9E00196}" srcId="{471AA089-9E34-446D-AE08-4510C60C478E}" destId="{6F3BA8B0-3FCD-41EB-AF77-E30016A5454F}" srcOrd="3" destOrd="0" parTransId="{0B0F811F-6511-41CD-8BCF-FDA5CD7FC0B5}" sibTransId="{D4D614C3-498A-4842-8FD5-BFDDCF4B34C7}"/>
    <dgm:cxn modelId="{47DBD8D3-A330-4DB4-9756-5D324C189008}" type="presOf" srcId="{6F3BA8B0-3FCD-41EB-AF77-E30016A5454F}" destId="{F2624BA4-6267-4181-B9CC-0EB35EDD4858}" srcOrd="0" destOrd="0" presId="urn:microsoft.com/office/officeart/2005/8/layout/cycle6"/>
    <dgm:cxn modelId="{807331E1-50E8-48C0-AA4B-25F16D4EF5C1}" type="presOf" srcId="{DF14E46C-31BD-4976-9A25-1B8C74BC30B8}" destId="{5B471A8F-FF1E-432E-AE74-F11B939B8661}" srcOrd="0" destOrd="0" presId="urn:microsoft.com/office/officeart/2005/8/layout/cycle6"/>
    <dgm:cxn modelId="{D7D26A46-5BBC-4AEA-AD16-D91FBEA0BB76}" srcId="{471AA089-9E34-446D-AE08-4510C60C478E}" destId="{DF14E46C-31BD-4976-9A25-1B8C74BC30B8}" srcOrd="0" destOrd="0" parTransId="{AAFCDD03-D10C-4574-A36A-4B75E3068BAA}" sibTransId="{5A966AA5-6E69-4D07-A765-3C79804E3D6C}"/>
    <dgm:cxn modelId="{61944373-654D-4673-A334-38322F28BF0D}" type="presOf" srcId="{16688D2E-9E28-4689-9EBC-F0FCAD8ABBE6}" destId="{4D579CEA-4F5A-404C-A965-28EE6B6FE5DA}" srcOrd="0" destOrd="0" presId="urn:microsoft.com/office/officeart/2005/8/layout/cycle6"/>
    <dgm:cxn modelId="{7E09D749-07F2-46C1-9A0B-2CF7A21022FB}" type="presOf" srcId="{44CA4809-98BD-4404-8C42-17052664E955}" destId="{A87E6558-807D-4525-BEB3-D59EDCFD9AC0}" srcOrd="0" destOrd="0" presId="urn:microsoft.com/office/officeart/2005/8/layout/cycle6"/>
    <dgm:cxn modelId="{8401F36B-A606-43A9-A2BE-5811977A3FEF}" type="presOf" srcId="{1FBE683B-DD22-47BB-A69D-41664AAAB590}" destId="{BAB2F19D-3183-4B7C-87C8-6D64031FA39F}" srcOrd="0" destOrd="0" presId="urn:microsoft.com/office/officeart/2005/8/layout/cycle6"/>
    <dgm:cxn modelId="{61390C8A-B1FC-4D0F-84E8-D5FE7C50976C}" srcId="{471AA089-9E34-446D-AE08-4510C60C478E}" destId="{44CA4809-98BD-4404-8C42-17052664E955}" srcOrd="2" destOrd="0" parTransId="{220F08E1-44D5-43D2-B058-5326CC5D93E0}" sibTransId="{16688D2E-9E28-4689-9EBC-F0FCAD8ABBE6}"/>
    <dgm:cxn modelId="{903DC6E8-CFE8-4473-AD00-1AD1F04587C1}" type="presOf" srcId="{5A966AA5-6E69-4D07-A765-3C79804E3D6C}" destId="{263F3784-DE12-42FF-9875-84A4EBA3A3F4}" srcOrd="0" destOrd="0" presId="urn:microsoft.com/office/officeart/2005/8/layout/cycle6"/>
    <dgm:cxn modelId="{654AEE07-27AE-4A5E-8E63-ADC3073358B0}" type="presOf" srcId="{471AA089-9E34-446D-AE08-4510C60C478E}" destId="{48B3525E-CA3F-43CA-AAD4-BE17589DFFC2}" srcOrd="0" destOrd="0" presId="urn:microsoft.com/office/officeart/2005/8/layout/cycle6"/>
    <dgm:cxn modelId="{0319694D-ACEF-45BD-BB15-80C437228F2B}" type="presParOf" srcId="{48B3525E-CA3F-43CA-AAD4-BE17589DFFC2}" destId="{5B471A8F-FF1E-432E-AE74-F11B939B8661}" srcOrd="0" destOrd="0" presId="urn:microsoft.com/office/officeart/2005/8/layout/cycle6"/>
    <dgm:cxn modelId="{FD5531C7-629E-4E50-8F65-B867C53D411B}" type="presParOf" srcId="{48B3525E-CA3F-43CA-AAD4-BE17589DFFC2}" destId="{2DBD0583-A3D4-4CAD-A0E1-606E9EAA8E5D}" srcOrd="1" destOrd="0" presId="urn:microsoft.com/office/officeart/2005/8/layout/cycle6"/>
    <dgm:cxn modelId="{6BFFD4FC-D6C3-40C8-B9E0-F6A4B1D7F004}" type="presParOf" srcId="{48B3525E-CA3F-43CA-AAD4-BE17589DFFC2}" destId="{263F3784-DE12-42FF-9875-84A4EBA3A3F4}" srcOrd="2" destOrd="0" presId="urn:microsoft.com/office/officeart/2005/8/layout/cycle6"/>
    <dgm:cxn modelId="{6DAC70CD-F7DD-4AE5-A931-26FBC9801142}" type="presParOf" srcId="{48B3525E-CA3F-43CA-AAD4-BE17589DFFC2}" destId="{BAB2F19D-3183-4B7C-87C8-6D64031FA39F}" srcOrd="3" destOrd="0" presId="urn:microsoft.com/office/officeart/2005/8/layout/cycle6"/>
    <dgm:cxn modelId="{C92CDEDE-4F87-498C-B50E-5935908F2686}" type="presParOf" srcId="{48B3525E-CA3F-43CA-AAD4-BE17589DFFC2}" destId="{F03FE4F1-6C68-4B8A-97E2-8248B5035548}" srcOrd="4" destOrd="0" presId="urn:microsoft.com/office/officeart/2005/8/layout/cycle6"/>
    <dgm:cxn modelId="{FDD848DB-00B7-4C6B-BE2D-43AA0A03CF52}" type="presParOf" srcId="{48B3525E-CA3F-43CA-AAD4-BE17589DFFC2}" destId="{4A15ED66-9A0A-4AF9-B713-C829F8F7757A}" srcOrd="5" destOrd="0" presId="urn:microsoft.com/office/officeart/2005/8/layout/cycle6"/>
    <dgm:cxn modelId="{0CC27C94-C755-45F6-8740-1B2FC439CA21}" type="presParOf" srcId="{48B3525E-CA3F-43CA-AAD4-BE17589DFFC2}" destId="{A87E6558-807D-4525-BEB3-D59EDCFD9AC0}" srcOrd="6" destOrd="0" presId="urn:microsoft.com/office/officeart/2005/8/layout/cycle6"/>
    <dgm:cxn modelId="{F023F4AD-740D-462A-B025-D9DB0B6BF88A}" type="presParOf" srcId="{48B3525E-CA3F-43CA-AAD4-BE17589DFFC2}" destId="{F9BD20A8-85A2-45AE-9AEC-93EFFF0B87A5}" srcOrd="7" destOrd="0" presId="urn:microsoft.com/office/officeart/2005/8/layout/cycle6"/>
    <dgm:cxn modelId="{B4D6AD58-8DA3-414D-BA48-2CEFA34D1573}" type="presParOf" srcId="{48B3525E-CA3F-43CA-AAD4-BE17589DFFC2}" destId="{4D579CEA-4F5A-404C-A965-28EE6B6FE5DA}" srcOrd="8" destOrd="0" presId="urn:microsoft.com/office/officeart/2005/8/layout/cycle6"/>
    <dgm:cxn modelId="{4EEC3F1B-D9D4-4AFC-8F00-666FCE930204}" type="presParOf" srcId="{48B3525E-CA3F-43CA-AAD4-BE17589DFFC2}" destId="{F2624BA4-6267-4181-B9CC-0EB35EDD4858}" srcOrd="9" destOrd="0" presId="urn:microsoft.com/office/officeart/2005/8/layout/cycle6"/>
    <dgm:cxn modelId="{1DC9B3BA-7861-4C20-B428-C90FEBD525D4}" type="presParOf" srcId="{48B3525E-CA3F-43CA-AAD4-BE17589DFFC2}" destId="{AAA8BD96-60F6-4D13-91EF-7817665EBE86}" srcOrd="10" destOrd="0" presId="urn:microsoft.com/office/officeart/2005/8/layout/cycle6"/>
    <dgm:cxn modelId="{822E6CC1-43F1-4F4B-8D59-B975FB7CE888}" type="presParOf" srcId="{48B3525E-CA3F-43CA-AAD4-BE17589DFFC2}" destId="{7349174B-989F-42AC-911B-14E4E6E161B2}" srcOrd="11" destOrd="0" presId="urn:microsoft.com/office/officeart/2005/8/layout/cycle6"/>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14B368-6696-4138-95FA-633ACF8D55D7}" type="doc">
      <dgm:prSet loTypeId="urn:microsoft.com/office/officeart/2005/8/layout/hList1" loCatId="list" qsTypeId="urn:microsoft.com/office/officeart/2005/8/quickstyle/3d1" qsCatId="3D" csTypeId="urn:microsoft.com/office/officeart/2005/8/colors/accent2_1" csCatId="accent2" phldr="1"/>
      <dgm:spPr/>
      <dgm:t>
        <a:bodyPr/>
        <a:lstStyle/>
        <a:p>
          <a:endParaRPr lang="tr-TR"/>
        </a:p>
      </dgm:t>
    </dgm:pt>
    <dgm:pt modelId="{B2C6E164-899F-4456-9CA9-7BAF54599F87}">
      <dgm:prSet phldrT="[Metin]" custT="1"/>
      <dgm:spPr/>
      <dgm:t>
        <a:bodyPr/>
        <a:lstStyle/>
        <a:p>
          <a:r>
            <a:rPr lang="tr-TR" sz="2000" b="1" dirty="0" smtClean="0">
              <a:solidFill>
                <a:srgbClr val="C00000"/>
              </a:solidFill>
            </a:rPr>
            <a:t>PURCHASING POLICY</a:t>
          </a:r>
          <a:endParaRPr lang="tr-TR" sz="2000" b="1" dirty="0">
            <a:solidFill>
              <a:srgbClr val="C00000"/>
            </a:solidFill>
          </a:endParaRPr>
        </a:p>
      </dgm:t>
    </dgm:pt>
    <dgm:pt modelId="{AEB85786-A0BE-40F7-AC86-812BA22CD9AF}" type="parTrans" cxnId="{0FFC9640-0C4B-4821-923E-B918A8DB02EE}">
      <dgm:prSet/>
      <dgm:spPr/>
      <dgm:t>
        <a:bodyPr/>
        <a:lstStyle/>
        <a:p>
          <a:endParaRPr lang="tr-TR" sz="1800" b="1">
            <a:solidFill>
              <a:schemeClr val="tx1"/>
            </a:solidFill>
          </a:endParaRPr>
        </a:p>
      </dgm:t>
    </dgm:pt>
    <dgm:pt modelId="{AC508805-CB27-43F4-A4C6-3B10F9BD960C}" type="sibTrans" cxnId="{0FFC9640-0C4B-4821-923E-B918A8DB02EE}">
      <dgm:prSet/>
      <dgm:spPr/>
      <dgm:t>
        <a:bodyPr/>
        <a:lstStyle/>
        <a:p>
          <a:endParaRPr lang="tr-TR" sz="1800" b="1">
            <a:solidFill>
              <a:schemeClr val="tx1"/>
            </a:solidFill>
          </a:endParaRPr>
        </a:p>
      </dgm:t>
    </dgm:pt>
    <dgm:pt modelId="{91F6411C-80ED-46D1-B9E5-3B69561231D8}">
      <dgm:prSet phldrT="[Metin]" custT="1"/>
      <dgm:spPr/>
      <dgm:t>
        <a:bodyPr/>
        <a:lstStyle/>
        <a:p>
          <a:pPr algn="ctr"/>
          <a:endParaRPr lang="tr-TR" sz="1200" b="1" dirty="0">
            <a:solidFill>
              <a:srgbClr val="00B050"/>
            </a:solidFill>
          </a:endParaRPr>
        </a:p>
      </dgm:t>
    </dgm:pt>
    <dgm:pt modelId="{E10E5EAB-48D1-48A5-83E6-BD150977A278}" type="parTrans" cxnId="{0758EF6F-6F06-484E-901B-931C57B1B38A}">
      <dgm:prSet/>
      <dgm:spPr/>
      <dgm:t>
        <a:bodyPr/>
        <a:lstStyle/>
        <a:p>
          <a:endParaRPr lang="tr-TR" sz="1800" b="1">
            <a:solidFill>
              <a:schemeClr val="tx1"/>
            </a:solidFill>
          </a:endParaRPr>
        </a:p>
      </dgm:t>
    </dgm:pt>
    <dgm:pt modelId="{52BF1804-25C2-44CF-ABDE-1C97914DCFDB}" type="sibTrans" cxnId="{0758EF6F-6F06-484E-901B-931C57B1B38A}">
      <dgm:prSet/>
      <dgm:spPr/>
      <dgm:t>
        <a:bodyPr/>
        <a:lstStyle/>
        <a:p>
          <a:endParaRPr lang="tr-TR" sz="1800" b="1">
            <a:solidFill>
              <a:schemeClr val="tx1"/>
            </a:solidFill>
          </a:endParaRPr>
        </a:p>
      </dgm:t>
    </dgm:pt>
    <dgm:pt modelId="{D9CB301A-226B-460C-BBA2-4261C4867D02}">
      <dgm:prSet phldrT="[Metin]" custT="1"/>
      <dgm:spPr/>
      <dgm:t>
        <a:bodyPr/>
        <a:lstStyle/>
        <a:p>
          <a:r>
            <a:rPr lang="tr-TR" sz="2000" b="1" dirty="0" smtClean="0">
              <a:solidFill>
                <a:srgbClr val="C00000"/>
              </a:solidFill>
            </a:rPr>
            <a:t>OUR STRATEGY</a:t>
          </a:r>
          <a:endParaRPr lang="tr-TR" sz="2000" b="1" dirty="0">
            <a:solidFill>
              <a:srgbClr val="C00000"/>
            </a:solidFill>
          </a:endParaRPr>
        </a:p>
      </dgm:t>
    </dgm:pt>
    <dgm:pt modelId="{2FFB8AF6-DE88-456D-AE10-C3E398915ACD}" type="parTrans" cxnId="{91A0A431-F1B4-44F3-80C7-7947A2A0907B}">
      <dgm:prSet/>
      <dgm:spPr/>
      <dgm:t>
        <a:bodyPr/>
        <a:lstStyle/>
        <a:p>
          <a:endParaRPr lang="tr-TR" sz="1800" b="1">
            <a:solidFill>
              <a:schemeClr val="tx1"/>
            </a:solidFill>
          </a:endParaRPr>
        </a:p>
      </dgm:t>
    </dgm:pt>
    <dgm:pt modelId="{DF786100-1DC3-42C0-A9E3-C605607832D9}" type="sibTrans" cxnId="{91A0A431-F1B4-44F3-80C7-7947A2A0907B}">
      <dgm:prSet/>
      <dgm:spPr/>
      <dgm:t>
        <a:bodyPr/>
        <a:lstStyle/>
        <a:p>
          <a:endParaRPr lang="tr-TR" sz="1800" b="1">
            <a:solidFill>
              <a:schemeClr val="tx1"/>
            </a:solidFill>
          </a:endParaRPr>
        </a:p>
      </dgm:t>
    </dgm:pt>
    <dgm:pt modelId="{281D1990-5C26-4316-AFAB-3F9B0669B81D}">
      <dgm:prSet phldrT="[Metin]" custT="1"/>
      <dgm:spPr/>
      <dgm:t>
        <a:bodyPr/>
        <a:lstStyle/>
        <a:p>
          <a:r>
            <a:rPr lang="tr-TR" sz="2000" b="1" dirty="0" smtClean="0">
              <a:solidFill>
                <a:srgbClr val="C00000"/>
              </a:solidFill>
            </a:rPr>
            <a:t>INVESTMENT METHOD</a:t>
          </a:r>
          <a:endParaRPr lang="tr-TR" sz="2000" b="1" dirty="0">
            <a:solidFill>
              <a:srgbClr val="C00000"/>
            </a:solidFill>
          </a:endParaRPr>
        </a:p>
      </dgm:t>
    </dgm:pt>
    <dgm:pt modelId="{811A9C6C-F359-47B4-BB85-0EED826A097A}" type="parTrans" cxnId="{F3752FBC-BEBA-4551-B55C-65D7925300A6}">
      <dgm:prSet/>
      <dgm:spPr/>
      <dgm:t>
        <a:bodyPr/>
        <a:lstStyle/>
        <a:p>
          <a:endParaRPr lang="tr-TR" sz="1800" b="1">
            <a:solidFill>
              <a:schemeClr val="tx1"/>
            </a:solidFill>
          </a:endParaRPr>
        </a:p>
      </dgm:t>
    </dgm:pt>
    <dgm:pt modelId="{346D0FAD-BC02-4725-BFDC-7A8B693F5169}" type="sibTrans" cxnId="{F3752FBC-BEBA-4551-B55C-65D7925300A6}">
      <dgm:prSet/>
      <dgm:spPr/>
      <dgm:t>
        <a:bodyPr/>
        <a:lstStyle/>
        <a:p>
          <a:endParaRPr lang="tr-TR" sz="1800" b="1">
            <a:solidFill>
              <a:schemeClr val="tx1"/>
            </a:solidFill>
          </a:endParaRPr>
        </a:p>
      </dgm:t>
    </dgm:pt>
    <dgm:pt modelId="{B9E1FADF-4CE5-43A0-97B1-BC3C6B53D6D2}">
      <dgm:prSet phldrT="[Metin]" custT="1"/>
      <dgm:spPr/>
      <dgm:t>
        <a:bodyPr/>
        <a:lstStyle/>
        <a:p>
          <a:pPr algn="ctr"/>
          <a:endParaRPr lang="tr-TR" sz="1200" b="1" dirty="0">
            <a:solidFill>
              <a:srgbClr val="00B050"/>
            </a:solidFill>
          </a:endParaRPr>
        </a:p>
      </dgm:t>
    </dgm:pt>
    <dgm:pt modelId="{A2EF8E35-6A7C-4587-BE9B-646180052B53}" type="parTrans" cxnId="{89CDA942-92C2-4870-B709-E9EF1022EEBD}">
      <dgm:prSet/>
      <dgm:spPr/>
      <dgm:t>
        <a:bodyPr/>
        <a:lstStyle/>
        <a:p>
          <a:endParaRPr lang="tr-TR" sz="1800" b="1">
            <a:solidFill>
              <a:schemeClr val="tx1"/>
            </a:solidFill>
          </a:endParaRPr>
        </a:p>
      </dgm:t>
    </dgm:pt>
    <dgm:pt modelId="{75C9E303-FDD0-4A64-B54E-BD9ADA8C3C39}" type="sibTrans" cxnId="{89CDA942-92C2-4870-B709-E9EF1022EEBD}">
      <dgm:prSet/>
      <dgm:spPr/>
      <dgm:t>
        <a:bodyPr/>
        <a:lstStyle/>
        <a:p>
          <a:endParaRPr lang="tr-TR" sz="1800" b="1">
            <a:solidFill>
              <a:schemeClr val="tx1"/>
            </a:solidFill>
          </a:endParaRPr>
        </a:p>
      </dgm:t>
    </dgm:pt>
    <dgm:pt modelId="{59C6204C-3745-45EE-9286-349F28A42320}">
      <dgm:prSet phldrT="[Metin]" custT="1"/>
      <dgm:spPr/>
      <dgm:t>
        <a:bodyPr/>
        <a:lstStyle/>
        <a:p>
          <a:pPr algn="ctr"/>
          <a:r>
            <a:rPr lang="en-US" sz="2000" noProof="0" dirty="0" smtClean="0"/>
            <a:t>to provide exchange savings by </a:t>
          </a:r>
          <a:r>
            <a:rPr lang="tr-TR" sz="2000" noProof="0" dirty="0" err="1" smtClean="0"/>
            <a:t>purchasing</a:t>
          </a:r>
          <a:r>
            <a:rPr lang="tr-TR" sz="2000" dirty="0" smtClean="0"/>
            <a:t> </a:t>
          </a:r>
          <a:r>
            <a:rPr lang="en-US" sz="2000" noProof="0" dirty="0" smtClean="0"/>
            <a:t>machinery and equipment from local manufacturers</a:t>
          </a:r>
          <a:endParaRPr lang="en-US" sz="2000" b="1" noProof="0" dirty="0"/>
        </a:p>
      </dgm:t>
    </dgm:pt>
    <dgm:pt modelId="{9839D9BE-16BA-40AE-8655-4B32C82F9C6D}" type="parTrans" cxnId="{9DE7E090-F35C-4F61-8E1F-9006EF874AEB}">
      <dgm:prSet/>
      <dgm:spPr/>
      <dgm:t>
        <a:bodyPr/>
        <a:lstStyle/>
        <a:p>
          <a:endParaRPr lang="tr-TR"/>
        </a:p>
      </dgm:t>
    </dgm:pt>
    <dgm:pt modelId="{8655F0A1-4A03-4F8D-B517-71A9D2CEDC8C}" type="sibTrans" cxnId="{9DE7E090-F35C-4F61-8E1F-9006EF874AEB}">
      <dgm:prSet/>
      <dgm:spPr/>
      <dgm:t>
        <a:bodyPr/>
        <a:lstStyle/>
        <a:p>
          <a:endParaRPr lang="tr-TR"/>
        </a:p>
      </dgm:t>
    </dgm:pt>
    <dgm:pt modelId="{0E8B0F85-984B-4317-AA9C-EBB832200EBA}">
      <dgm:prSet phldrT="[Metin]" custT="1"/>
      <dgm:spPr/>
      <dgm:t>
        <a:bodyPr/>
        <a:lstStyle/>
        <a:p>
          <a:pPr algn="ctr"/>
          <a:endParaRPr lang="tr-TR" sz="1200" b="1" dirty="0"/>
        </a:p>
      </dgm:t>
    </dgm:pt>
    <dgm:pt modelId="{36BC9875-921E-4EFC-8CBF-639A41E94284}" type="parTrans" cxnId="{8EB85941-BF6B-43B2-AEDF-FFB1A3B631E9}">
      <dgm:prSet/>
      <dgm:spPr/>
      <dgm:t>
        <a:bodyPr/>
        <a:lstStyle/>
        <a:p>
          <a:endParaRPr lang="tr-TR"/>
        </a:p>
      </dgm:t>
    </dgm:pt>
    <dgm:pt modelId="{8DC53F3B-3726-4382-8889-6429842D13D7}" type="sibTrans" cxnId="{8EB85941-BF6B-43B2-AEDF-FFB1A3B631E9}">
      <dgm:prSet/>
      <dgm:spPr/>
      <dgm:t>
        <a:bodyPr/>
        <a:lstStyle/>
        <a:p>
          <a:endParaRPr lang="tr-TR"/>
        </a:p>
      </dgm:t>
    </dgm:pt>
    <dgm:pt modelId="{22A10E0A-7C3F-419A-81A1-F360B6FE37E5}">
      <dgm:prSet phldrT="[Metin]" custT="1"/>
      <dgm:spPr/>
      <dgm:t>
        <a:bodyPr/>
        <a:lstStyle/>
        <a:p>
          <a:pPr algn="ctr"/>
          <a:endParaRPr lang="tr-TR" sz="1200" b="1" dirty="0">
            <a:solidFill>
              <a:srgbClr val="00B050"/>
            </a:solidFill>
          </a:endParaRPr>
        </a:p>
      </dgm:t>
    </dgm:pt>
    <dgm:pt modelId="{3E635C69-E8AA-4A38-A121-72E0E64730E4}" type="parTrans" cxnId="{297A15FE-E35D-4F7D-9895-6129B063B4C3}">
      <dgm:prSet/>
      <dgm:spPr/>
      <dgm:t>
        <a:bodyPr/>
        <a:lstStyle/>
        <a:p>
          <a:endParaRPr lang="tr-TR"/>
        </a:p>
      </dgm:t>
    </dgm:pt>
    <dgm:pt modelId="{F1DD65E2-8B85-4700-98AA-02C4DF1B1BBA}" type="sibTrans" cxnId="{297A15FE-E35D-4F7D-9895-6129B063B4C3}">
      <dgm:prSet/>
      <dgm:spPr/>
      <dgm:t>
        <a:bodyPr/>
        <a:lstStyle/>
        <a:p>
          <a:endParaRPr lang="tr-TR"/>
        </a:p>
      </dgm:t>
    </dgm:pt>
    <dgm:pt modelId="{9A491A63-2E7F-4C6D-9102-CC51472F4EC0}">
      <dgm:prSet phldrT="[Metin]" custT="1"/>
      <dgm:spPr/>
      <dgm:t>
        <a:bodyPr/>
        <a:lstStyle/>
        <a:p>
          <a:pPr algn="ctr"/>
          <a:r>
            <a:rPr lang="en-US" sz="2000" noProof="0" dirty="0" smtClean="0"/>
            <a:t>To enlarge scale of investments with new and modern technology for the opportunities of the market</a:t>
          </a:r>
          <a:endParaRPr lang="en-US" sz="2000" b="1" noProof="0" dirty="0"/>
        </a:p>
      </dgm:t>
    </dgm:pt>
    <dgm:pt modelId="{859B2C10-828F-42F1-BD1D-74964C9FA491}" type="parTrans" cxnId="{B38C9F3F-3EEE-4038-9A56-ACE250C2BE7E}">
      <dgm:prSet/>
      <dgm:spPr/>
      <dgm:t>
        <a:bodyPr/>
        <a:lstStyle/>
        <a:p>
          <a:endParaRPr lang="tr-TR"/>
        </a:p>
      </dgm:t>
    </dgm:pt>
    <dgm:pt modelId="{31F2C872-DAA4-444F-812F-B8386053601C}" type="sibTrans" cxnId="{B38C9F3F-3EEE-4038-9A56-ACE250C2BE7E}">
      <dgm:prSet/>
      <dgm:spPr/>
      <dgm:t>
        <a:bodyPr/>
        <a:lstStyle/>
        <a:p>
          <a:endParaRPr lang="tr-TR"/>
        </a:p>
      </dgm:t>
    </dgm:pt>
    <dgm:pt modelId="{CE978856-2E8B-479D-BCC3-72C661A00EC8}">
      <dgm:prSet phldrT="[Metin]" custT="1"/>
      <dgm:spPr/>
      <dgm:t>
        <a:bodyPr/>
        <a:lstStyle/>
        <a:p>
          <a:pPr algn="ctr"/>
          <a:endParaRPr lang="tr-TR" sz="1200" b="1" dirty="0"/>
        </a:p>
      </dgm:t>
    </dgm:pt>
    <dgm:pt modelId="{B675A38A-F603-44C0-8F27-3BAC0C980748}" type="parTrans" cxnId="{3967F884-CEFA-4FAB-A5C8-E2B9F95429AE}">
      <dgm:prSet/>
      <dgm:spPr/>
      <dgm:t>
        <a:bodyPr/>
        <a:lstStyle/>
        <a:p>
          <a:endParaRPr lang="tr-TR"/>
        </a:p>
      </dgm:t>
    </dgm:pt>
    <dgm:pt modelId="{138C4222-5172-443A-9B2D-83D037880D68}" type="sibTrans" cxnId="{3967F884-CEFA-4FAB-A5C8-E2B9F95429AE}">
      <dgm:prSet/>
      <dgm:spPr/>
      <dgm:t>
        <a:bodyPr/>
        <a:lstStyle/>
        <a:p>
          <a:endParaRPr lang="tr-TR"/>
        </a:p>
      </dgm:t>
    </dgm:pt>
    <dgm:pt modelId="{4E627FDD-DAEE-4EAB-98A6-CD08825183BE}">
      <dgm:prSet phldrT="[Metin]" custT="1"/>
      <dgm:spPr/>
      <dgm:t>
        <a:bodyPr/>
        <a:lstStyle/>
        <a:p>
          <a:pPr algn="ctr"/>
          <a:r>
            <a:rPr lang="tr-TR" sz="2000" noProof="0" dirty="0" err="1" smtClean="0"/>
            <a:t>To</a:t>
          </a:r>
          <a:r>
            <a:rPr lang="tr-TR" sz="2000" noProof="0" dirty="0" smtClean="0"/>
            <a:t> </a:t>
          </a:r>
          <a:r>
            <a:rPr lang="tr-TR" sz="2000" noProof="0" dirty="0" err="1" smtClean="0"/>
            <a:t>implement</a:t>
          </a:r>
          <a:r>
            <a:rPr lang="tr-TR" sz="2000" noProof="0" dirty="0" smtClean="0"/>
            <a:t> as a </a:t>
          </a:r>
          <a:r>
            <a:rPr lang="tr-TR" sz="2000" noProof="0" dirty="0" err="1" smtClean="0"/>
            <a:t>turn</a:t>
          </a:r>
          <a:r>
            <a:rPr lang="tr-TR" sz="2000" noProof="0" dirty="0" smtClean="0"/>
            <a:t> </a:t>
          </a:r>
          <a:r>
            <a:rPr lang="tr-TR" sz="2000" noProof="0" dirty="0" err="1" smtClean="0"/>
            <a:t>key</a:t>
          </a:r>
          <a:r>
            <a:rPr lang="tr-TR" sz="2000" noProof="0" dirty="0" smtClean="0"/>
            <a:t> </a:t>
          </a:r>
          <a:r>
            <a:rPr lang="tr-TR" sz="2000" noProof="0" dirty="0" err="1" smtClean="0"/>
            <a:t>process</a:t>
          </a:r>
          <a:r>
            <a:rPr lang="tr-TR" sz="2000" noProof="0" dirty="0" smtClean="0"/>
            <a:t> </a:t>
          </a:r>
          <a:r>
            <a:rPr lang="tr-TR" sz="2000" noProof="0" dirty="0" err="1" smtClean="0"/>
            <a:t>covering</a:t>
          </a:r>
          <a:r>
            <a:rPr lang="tr-TR" sz="2000" noProof="0" dirty="0" smtClean="0"/>
            <a:t> k</a:t>
          </a:r>
          <a:r>
            <a:rPr lang="en-US" sz="2000" noProof="0" dirty="0" smtClean="0"/>
            <a:t>now-how, engineering</a:t>
          </a:r>
          <a:r>
            <a:rPr lang="tr-TR" sz="2000" noProof="0" dirty="0" smtClean="0"/>
            <a:t>,</a:t>
          </a:r>
          <a:r>
            <a:rPr lang="en-US" sz="2000" noProof="0" dirty="0" smtClean="0"/>
            <a:t> </a:t>
          </a:r>
          <a:r>
            <a:rPr lang="tr-TR" sz="2000" noProof="0" dirty="0" smtClean="0"/>
            <a:t>  </a:t>
          </a:r>
          <a:r>
            <a:rPr lang="en-US" sz="2000" noProof="0" dirty="0" smtClean="0"/>
            <a:t>construction</a:t>
          </a:r>
          <a:r>
            <a:rPr lang="tr-TR" sz="2000" noProof="0" dirty="0" smtClean="0"/>
            <a:t> </a:t>
          </a:r>
          <a:r>
            <a:rPr lang="tr-TR" sz="2000" noProof="0" dirty="0" err="1" smtClean="0"/>
            <a:t>and</a:t>
          </a:r>
          <a:r>
            <a:rPr lang="tr-TR" sz="2000" noProof="0" dirty="0" smtClean="0"/>
            <a:t> </a:t>
          </a:r>
          <a:r>
            <a:rPr lang="en-US" sz="2000" noProof="0" dirty="0" smtClean="0"/>
            <a:t>commissioning </a:t>
          </a:r>
          <a:r>
            <a:rPr lang="tr-TR" sz="2000" noProof="0" dirty="0" smtClean="0"/>
            <a:t>of </a:t>
          </a:r>
          <a:r>
            <a:rPr lang="en-US" sz="2000" noProof="0" dirty="0" smtClean="0"/>
            <a:t>the plant</a:t>
          </a:r>
          <a:r>
            <a:rPr lang="tr-TR" sz="2000" noProof="0" dirty="0" smtClean="0"/>
            <a:t>.</a:t>
          </a:r>
          <a:endParaRPr lang="en-US" sz="2000" b="1" noProof="0" dirty="0"/>
        </a:p>
      </dgm:t>
    </dgm:pt>
    <dgm:pt modelId="{13957B86-A6F2-43C6-A0B2-848DD84F462D}" type="parTrans" cxnId="{B93BB9C3-76D3-4711-A209-94141F96EFA7}">
      <dgm:prSet/>
      <dgm:spPr/>
      <dgm:t>
        <a:bodyPr/>
        <a:lstStyle/>
        <a:p>
          <a:endParaRPr lang="tr-TR"/>
        </a:p>
      </dgm:t>
    </dgm:pt>
    <dgm:pt modelId="{6539358E-7CC1-4A80-A9D6-9F6E68B3EAA0}" type="sibTrans" cxnId="{B93BB9C3-76D3-4711-A209-94141F96EFA7}">
      <dgm:prSet/>
      <dgm:spPr/>
      <dgm:t>
        <a:bodyPr/>
        <a:lstStyle/>
        <a:p>
          <a:endParaRPr lang="tr-TR"/>
        </a:p>
      </dgm:t>
    </dgm:pt>
    <dgm:pt modelId="{64F176F0-E7A3-4622-BE21-C535DBB7AE0F}">
      <dgm:prSet phldrT="[Metin]" custT="1"/>
      <dgm:spPr/>
      <dgm:t>
        <a:bodyPr/>
        <a:lstStyle/>
        <a:p>
          <a:pPr algn="ctr"/>
          <a:endParaRPr lang="tr-TR" sz="1200" b="1" dirty="0"/>
        </a:p>
      </dgm:t>
    </dgm:pt>
    <dgm:pt modelId="{5A2D46A6-66D2-4FCD-99F7-E6376D42C93C}" type="parTrans" cxnId="{7E7126A2-346F-4923-B077-B7E0E12AFC15}">
      <dgm:prSet/>
      <dgm:spPr/>
      <dgm:t>
        <a:bodyPr/>
        <a:lstStyle/>
        <a:p>
          <a:endParaRPr lang="tr-TR"/>
        </a:p>
      </dgm:t>
    </dgm:pt>
    <dgm:pt modelId="{F10958C0-F967-418E-BC17-5B0B93A141A1}" type="sibTrans" cxnId="{7E7126A2-346F-4923-B077-B7E0E12AFC15}">
      <dgm:prSet/>
      <dgm:spPr/>
      <dgm:t>
        <a:bodyPr/>
        <a:lstStyle/>
        <a:p>
          <a:endParaRPr lang="tr-TR"/>
        </a:p>
      </dgm:t>
    </dgm:pt>
    <dgm:pt modelId="{E250684F-4EA2-4273-A02D-D2AD5B3352D9}">
      <dgm:prSet custT="1"/>
      <dgm:spPr/>
      <dgm:t>
        <a:bodyPr/>
        <a:lstStyle/>
        <a:p>
          <a:endParaRPr lang="tr-TR" sz="1200" noProof="0" dirty="0" smtClean="0"/>
        </a:p>
      </dgm:t>
    </dgm:pt>
    <dgm:pt modelId="{A3DC5C6B-7510-4378-B33E-0D012C0E14EE}" type="parTrans" cxnId="{B2E39DCF-D85C-4014-A9D2-705F20CE506C}">
      <dgm:prSet/>
      <dgm:spPr/>
      <dgm:t>
        <a:bodyPr/>
        <a:lstStyle/>
        <a:p>
          <a:endParaRPr lang="tr-TR"/>
        </a:p>
      </dgm:t>
    </dgm:pt>
    <dgm:pt modelId="{E088D20A-DC96-45E9-B104-13AE886EA368}" type="sibTrans" cxnId="{B2E39DCF-D85C-4014-A9D2-705F20CE506C}">
      <dgm:prSet/>
      <dgm:spPr/>
      <dgm:t>
        <a:bodyPr/>
        <a:lstStyle/>
        <a:p>
          <a:endParaRPr lang="tr-TR"/>
        </a:p>
      </dgm:t>
    </dgm:pt>
    <dgm:pt modelId="{E676F96D-43B2-4C8F-96E9-2B1575691EC4}" type="pres">
      <dgm:prSet presAssocID="{5C14B368-6696-4138-95FA-633ACF8D55D7}" presName="Name0" presStyleCnt="0">
        <dgm:presLayoutVars>
          <dgm:dir/>
          <dgm:animLvl val="lvl"/>
          <dgm:resizeHandles val="exact"/>
        </dgm:presLayoutVars>
      </dgm:prSet>
      <dgm:spPr/>
      <dgm:t>
        <a:bodyPr/>
        <a:lstStyle/>
        <a:p>
          <a:endParaRPr lang="tr-TR"/>
        </a:p>
      </dgm:t>
    </dgm:pt>
    <dgm:pt modelId="{4E2362DA-FEB6-49CD-A103-F50093E062E1}" type="pres">
      <dgm:prSet presAssocID="{B2C6E164-899F-4456-9CA9-7BAF54599F87}" presName="composite" presStyleCnt="0"/>
      <dgm:spPr/>
    </dgm:pt>
    <dgm:pt modelId="{A708538C-4313-4CEF-B60C-954F0144F2BB}" type="pres">
      <dgm:prSet presAssocID="{B2C6E164-899F-4456-9CA9-7BAF54599F87}" presName="parTx" presStyleLbl="alignNode1" presStyleIdx="0" presStyleCnt="3" custLinFactNeighborX="-1499" custLinFactNeighborY="1917">
        <dgm:presLayoutVars>
          <dgm:chMax val="0"/>
          <dgm:chPref val="0"/>
          <dgm:bulletEnabled val="1"/>
        </dgm:presLayoutVars>
      </dgm:prSet>
      <dgm:spPr/>
      <dgm:t>
        <a:bodyPr/>
        <a:lstStyle/>
        <a:p>
          <a:endParaRPr lang="tr-TR"/>
        </a:p>
      </dgm:t>
    </dgm:pt>
    <dgm:pt modelId="{C78EB63A-887B-4ECA-8009-EBD85CBD4AA0}" type="pres">
      <dgm:prSet presAssocID="{B2C6E164-899F-4456-9CA9-7BAF54599F87}" presName="desTx" presStyleLbl="alignAccFollowNode1" presStyleIdx="0" presStyleCnt="3">
        <dgm:presLayoutVars>
          <dgm:bulletEnabled val="1"/>
        </dgm:presLayoutVars>
      </dgm:prSet>
      <dgm:spPr/>
      <dgm:t>
        <a:bodyPr/>
        <a:lstStyle/>
        <a:p>
          <a:endParaRPr lang="tr-TR"/>
        </a:p>
      </dgm:t>
    </dgm:pt>
    <dgm:pt modelId="{E275D850-3C14-4183-B00E-EE97A3834E4E}" type="pres">
      <dgm:prSet presAssocID="{AC508805-CB27-43F4-A4C6-3B10F9BD960C}" presName="space" presStyleCnt="0"/>
      <dgm:spPr/>
    </dgm:pt>
    <dgm:pt modelId="{067473F6-EF9F-4D23-8EB6-9A90251993A8}" type="pres">
      <dgm:prSet presAssocID="{D9CB301A-226B-460C-BBA2-4261C4867D02}" presName="composite" presStyleCnt="0"/>
      <dgm:spPr/>
    </dgm:pt>
    <dgm:pt modelId="{4352DBCB-7092-456F-9A3F-90AC8C2C10F0}" type="pres">
      <dgm:prSet presAssocID="{D9CB301A-226B-460C-BBA2-4261C4867D02}" presName="parTx" presStyleLbl="alignNode1" presStyleIdx="1" presStyleCnt="3">
        <dgm:presLayoutVars>
          <dgm:chMax val="0"/>
          <dgm:chPref val="0"/>
          <dgm:bulletEnabled val="1"/>
        </dgm:presLayoutVars>
      </dgm:prSet>
      <dgm:spPr/>
      <dgm:t>
        <a:bodyPr/>
        <a:lstStyle/>
        <a:p>
          <a:endParaRPr lang="tr-TR"/>
        </a:p>
      </dgm:t>
    </dgm:pt>
    <dgm:pt modelId="{3AC35C7F-23F4-408C-B1CC-3CB8A8A7516C}" type="pres">
      <dgm:prSet presAssocID="{D9CB301A-226B-460C-BBA2-4261C4867D02}" presName="desTx" presStyleLbl="alignAccFollowNode1" presStyleIdx="1" presStyleCnt="3">
        <dgm:presLayoutVars>
          <dgm:bulletEnabled val="1"/>
        </dgm:presLayoutVars>
      </dgm:prSet>
      <dgm:spPr/>
      <dgm:t>
        <a:bodyPr/>
        <a:lstStyle/>
        <a:p>
          <a:endParaRPr lang="tr-TR"/>
        </a:p>
      </dgm:t>
    </dgm:pt>
    <dgm:pt modelId="{983032F3-E331-4855-B501-A3B41365AC78}" type="pres">
      <dgm:prSet presAssocID="{DF786100-1DC3-42C0-A9E3-C605607832D9}" presName="space" presStyleCnt="0"/>
      <dgm:spPr/>
    </dgm:pt>
    <dgm:pt modelId="{73DEC463-86AE-4A21-8097-D3C56DA6CC25}" type="pres">
      <dgm:prSet presAssocID="{281D1990-5C26-4316-AFAB-3F9B0669B81D}" presName="composite" presStyleCnt="0"/>
      <dgm:spPr/>
    </dgm:pt>
    <dgm:pt modelId="{0DD26DD3-F4ED-4B88-BBDF-FC84F4E10864}" type="pres">
      <dgm:prSet presAssocID="{281D1990-5C26-4316-AFAB-3F9B0669B81D}" presName="parTx" presStyleLbl="alignNode1" presStyleIdx="2" presStyleCnt="3">
        <dgm:presLayoutVars>
          <dgm:chMax val="0"/>
          <dgm:chPref val="0"/>
          <dgm:bulletEnabled val="1"/>
        </dgm:presLayoutVars>
      </dgm:prSet>
      <dgm:spPr/>
      <dgm:t>
        <a:bodyPr/>
        <a:lstStyle/>
        <a:p>
          <a:endParaRPr lang="tr-TR"/>
        </a:p>
      </dgm:t>
    </dgm:pt>
    <dgm:pt modelId="{E5A7564A-04B5-458E-A280-A1EB62D513C6}" type="pres">
      <dgm:prSet presAssocID="{281D1990-5C26-4316-AFAB-3F9B0669B81D}" presName="desTx" presStyleLbl="alignAccFollowNode1" presStyleIdx="2" presStyleCnt="3">
        <dgm:presLayoutVars>
          <dgm:bulletEnabled val="1"/>
        </dgm:presLayoutVars>
      </dgm:prSet>
      <dgm:spPr/>
      <dgm:t>
        <a:bodyPr/>
        <a:lstStyle/>
        <a:p>
          <a:endParaRPr lang="tr-TR"/>
        </a:p>
      </dgm:t>
    </dgm:pt>
  </dgm:ptLst>
  <dgm:cxnLst>
    <dgm:cxn modelId="{7E7126A2-346F-4923-B077-B7E0E12AFC15}" srcId="{281D1990-5C26-4316-AFAB-3F9B0669B81D}" destId="{64F176F0-E7A3-4622-BE21-C535DBB7AE0F}" srcOrd="1" destOrd="0" parTransId="{5A2D46A6-66D2-4FCD-99F7-E6376D42C93C}" sibTransId="{F10958C0-F967-418E-BC17-5B0B93A141A1}"/>
    <dgm:cxn modelId="{8C0A86B0-8006-46CB-9D8E-05A389B5EAF3}" type="presOf" srcId="{91F6411C-80ED-46D1-B9E5-3B69561231D8}" destId="{C78EB63A-887B-4ECA-8009-EBD85CBD4AA0}" srcOrd="0" destOrd="0" presId="urn:microsoft.com/office/officeart/2005/8/layout/hList1"/>
    <dgm:cxn modelId="{91A0A431-F1B4-44F3-80C7-7947A2A0907B}" srcId="{5C14B368-6696-4138-95FA-633ACF8D55D7}" destId="{D9CB301A-226B-460C-BBA2-4261C4867D02}" srcOrd="1" destOrd="0" parTransId="{2FFB8AF6-DE88-456D-AE10-C3E398915ACD}" sibTransId="{DF786100-1DC3-42C0-A9E3-C605607832D9}"/>
    <dgm:cxn modelId="{F24635F7-7C73-4F0B-BD77-8ADCA0E1FA27}" type="presOf" srcId="{D9CB301A-226B-460C-BBA2-4261C4867D02}" destId="{4352DBCB-7092-456F-9A3F-90AC8C2C10F0}" srcOrd="0" destOrd="0" presId="urn:microsoft.com/office/officeart/2005/8/layout/hList1"/>
    <dgm:cxn modelId="{74E17B2E-26C1-45E1-99A9-0B79F3496B38}" type="presOf" srcId="{4E627FDD-DAEE-4EAB-98A6-CD08825183BE}" destId="{E5A7564A-04B5-458E-A280-A1EB62D513C6}" srcOrd="0" destOrd="2" presId="urn:microsoft.com/office/officeart/2005/8/layout/hList1"/>
    <dgm:cxn modelId="{3967F884-CEFA-4FAB-A5C8-E2B9F95429AE}" srcId="{D9CB301A-226B-460C-BBA2-4261C4867D02}" destId="{CE978856-2E8B-479D-BCC3-72C661A00EC8}" srcOrd="1" destOrd="0" parTransId="{B675A38A-F603-44C0-8F27-3BAC0C980748}" sibTransId="{138C4222-5172-443A-9B2D-83D037880D68}"/>
    <dgm:cxn modelId="{F3752FBC-BEBA-4551-B55C-65D7925300A6}" srcId="{5C14B368-6696-4138-95FA-633ACF8D55D7}" destId="{281D1990-5C26-4316-AFAB-3F9B0669B81D}" srcOrd="2" destOrd="0" parTransId="{811A9C6C-F359-47B4-BB85-0EED826A097A}" sibTransId="{346D0FAD-BC02-4725-BFDC-7A8B693F5169}"/>
    <dgm:cxn modelId="{89CDA942-92C2-4870-B709-E9EF1022EEBD}" srcId="{281D1990-5C26-4316-AFAB-3F9B0669B81D}" destId="{B9E1FADF-4CE5-43A0-97B1-BC3C6B53D6D2}" srcOrd="0" destOrd="0" parTransId="{A2EF8E35-6A7C-4587-BE9B-646180052B53}" sibTransId="{75C9E303-FDD0-4A64-B54E-BD9ADA8C3C39}"/>
    <dgm:cxn modelId="{0758EF6F-6F06-484E-901B-931C57B1B38A}" srcId="{B2C6E164-899F-4456-9CA9-7BAF54599F87}" destId="{91F6411C-80ED-46D1-B9E5-3B69561231D8}" srcOrd="0" destOrd="0" parTransId="{E10E5EAB-48D1-48A5-83E6-BD150977A278}" sibTransId="{52BF1804-25C2-44CF-ABDE-1C97914DCFDB}"/>
    <dgm:cxn modelId="{13C5876B-BAE8-4531-9C15-AA8C26954DEF}" type="presOf" srcId="{9A491A63-2E7F-4C6D-9102-CC51472F4EC0}" destId="{3AC35C7F-23F4-408C-B1CC-3CB8A8A7516C}" srcOrd="0" destOrd="2" presId="urn:microsoft.com/office/officeart/2005/8/layout/hList1"/>
    <dgm:cxn modelId="{2609291B-5BA2-4705-AE29-D3AC9597D1E2}" type="presOf" srcId="{22A10E0A-7C3F-419A-81A1-F360B6FE37E5}" destId="{3AC35C7F-23F4-408C-B1CC-3CB8A8A7516C}" srcOrd="0" destOrd="0" presId="urn:microsoft.com/office/officeart/2005/8/layout/hList1"/>
    <dgm:cxn modelId="{B2E39DCF-D85C-4014-A9D2-705F20CE506C}" srcId="{B2C6E164-899F-4456-9CA9-7BAF54599F87}" destId="{E250684F-4EA2-4273-A02D-D2AD5B3352D9}" srcOrd="3" destOrd="0" parTransId="{A3DC5C6B-7510-4378-B33E-0D012C0E14EE}" sibTransId="{E088D20A-DC96-45E9-B104-13AE886EA368}"/>
    <dgm:cxn modelId="{8EB85941-BF6B-43B2-AEDF-FFB1A3B631E9}" srcId="{B2C6E164-899F-4456-9CA9-7BAF54599F87}" destId="{0E8B0F85-984B-4317-AA9C-EBB832200EBA}" srcOrd="1" destOrd="0" parTransId="{36BC9875-921E-4EFC-8CBF-639A41E94284}" sibTransId="{8DC53F3B-3726-4382-8889-6429842D13D7}"/>
    <dgm:cxn modelId="{455E1D0D-FF3C-43E0-91A9-D83575C38778}" type="presOf" srcId="{5C14B368-6696-4138-95FA-633ACF8D55D7}" destId="{E676F96D-43B2-4C8F-96E9-2B1575691EC4}" srcOrd="0" destOrd="0" presId="urn:microsoft.com/office/officeart/2005/8/layout/hList1"/>
    <dgm:cxn modelId="{C72824E5-CD63-4BA1-8429-53A10031BAE6}" type="presOf" srcId="{E250684F-4EA2-4273-A02D-D2AD5B3352D9}" destId="{C78EB63A-887B-4ECA-8009-EBD85CBD4AA0}" srcOrd="0" destOrd="3" presId="urn:microsoft.com/office/officeart/2005/8/layout/hList1"/>
    <dgm:cxn modelId="{B38C9F3F-3EEE-4038-9A56-ACE250C2BE7E}" srcId="{D9CB301A-226B-460C-BBA2-4261C4867D02}" destId="{9A491A63-2E7F-4C6D-9102-CC51472F4EC0}" srcOrd="2" destOrd="0" parTransId="{859B2C10-828F-42F1-BD1D-74964C9FA491}" sibTransId="{31F2C872-DAA4-444F-812F-B8386053601C}"/>
    <dgm:cxn modelId="{0FFC9640-0C4B-4821-923E-B918A8DB02EE}" srcId="{5C14B368-6696-4138-95FA-633ACF8D55D7}" destId="{B2C6E164-899F-4456-9CA9-7BAF54599F87}" srcOrd="0" destOrd="0" parTransId="{AEB85786-A0BE-40F7-AC86-812BA22CD9AF}" sibTransId="{AC508805-CB27-43F4-A4C6-3B10F9BD960C}"/>
    <dgm:cxn modelId="{859B02AE-D6ED-4B08-B11C-E13FBEDCC955}" type="presOf" srcId="{0E8B0F85-984B-4317-AA9C-EBB832200EBA}" destId="{C78EB63A-887B-4ECA-8009-EBD85CBD4AA0}" srcOrd="0" destOrd="1" presId="urn:microsoft.com/office/officeart/2005/8/layout/hList1"/>
    <dgm:cxn modelId="{32F6C4B4-7FAE-46CE-8E21-582915E3C17E}" type="presOf" srcId="{281D1990-5C26-4316-AFAB-3F9B0669B81D}" destId="{0DD26DD3-F4ED-4B88-BBDF-FC84F4E10864}" srcOrd="0" destOrd="0" presId="urn:microsoft.com/office/officeart/2005/8/layout/hList1"/>
    <dgm:cxn modelId="{9077BE27-D488-4E5A-A422-F95C0A5485D2}" type="presOf" srcId="{B2C6E164-899F-4456-9CA9-7BAF54599F87}" destId="{A708538C-4313-4CEF-B60C-954F0144F2BB}" srcOrd="0" destOrd="0" presId="urn:microsoft.com/office/officeart/2005/8/layout/hList1"/>
    <dgm:cxn modelId="{BA691B68-92AE-4D37-B815-0C7B3754C3AB}" type="presOf" srcId="{CE978856-2E8B-479D-BCC3-72C661A00EC8}" destId="{3AC35C7F-23F4-408C-B1CC-3CB8A8A7516C}" srcOrd="0" destOrd="1" presId="urn:microsoft.com/office/officeart/2005/8/layout/hList1"/>
    <dgm:cxn modelId="{ABDDF937-67D1-49C8-8571-52791F04C74E}" type="presOf" srcId="{59C6204C-3745-45EE-9286-349F28A42320}" destId="{C78EB63A-887B-4ECA-8009-EBD85CBD4AA0}" srcOrd="0" destOrd="2" presId="urn:microsoft.com/office/officeart/2005/8/layout/hList1"/>
    <dgm:cxn modelId="{8E58347F-89B7-40D9-8563-1FB5E7B5AEDC}" type="presOf" srcId="{64F176F0-E7A3-4622-BE21-C535DBB7AE0F}" destId="{E5A7564A-04B5-458E-A280-A1EB62D513C6}" srcOrd="0" destOrd="1" presId="urn:microsoft.com/office/officeart/2005/8/layout/hList1"/>
    <dgm:cxn modelId="{9DE7E090-F35C-4F61-8E1F-9006EF874AEB}" srcId="{B2C6E164-899F-4456-9CA9-7BAF54599F87}" destId="{59C6204C-3745-45EE-9286-349F28A42320}" srcOrd="2" destOrd="0" parTransId="{9839D9BE-16BA-40AE-8655-4B32C82F9C6D}" sibTransId="{8655F0A1-4A03-4F8D-B517-71A9D2CEDC8C}"/>
    <dgm:cxn modelId="{A8820D7E-8A1A-49B3-9238-72316EB531AA}" type="presOf" srcId="{B9E1FADF-4CE5-43A0-97B1-BC3C6B53D6D2}" destId="{E5A7564A-04B5-458E-A280-A1EB62D513C6}" srcOrd="0" destOrd="0" presId="urn:microsoft.com/office/officeart/2005/8/layout/hList1"/>
    <dgm:cxn modelId="{297A15FE-E35D-4F7D-9895-6129B063B4C3}" srcId="{D9CB301A-226B-460C-BBA2-4261C4867D02}" destId="{22A10E0A-7C3F-419A-81A1-F360B6FE37E5}" srcOrd="0" destOrd="0" parTransId="{3E635C69-E8AA-4A38-A121-72E0E64730E4}" sibTransId="{F1DD65E2-8B85-4700-98AA-02C4DF1B1BBA}"/>
    <dgm:cxn modelId="{B93BB9C3-76D3-4711-A209-94141F96EFA7}" srcId="{281D1990-5C26-4316-AFAB-3F9B0669B81D}" destId="{4E627FDD-DAEE-4EAB-98A6-CD08825183BE}" srcOrd="2" destOrd="0" parTransId="{13957B86-A6F2-43C6-A0B2-848DD84F462D}" sibTransId="{6539358E-7CC1-4A80-A9D6-9F6E68B3EAA0}"/>
    <dgm:cxn modelId="{8B141FCC-9535-4AA2-BF3E-70F842251235}" type="presParOf" srcId="{E676F96D-43B2-4C8F-96E9-2B1575691EC4}" destId="{4E2362DA-FEB6-49CD-A103-F50093E062E1}" srcOrd="0" destOrd="0" presId="urn:microsoft.com/office/officeart/2005/8/layout/hList1"/>
    <dgm:cxn modelId="{A20252DA-1B25-4EE5-A7E2-BA418BE4D9F0}" type="presParOf" srcId="{4E2362DA-FEB6-49CD-A103-F50093E062E1}" destId="{A708538C-4313-4CEF-B60C-954F0144F2BB}" srcOrd="0" destOrd="0" presId="urn:microsoft.com/office/officeart/2005/8/layout/hList1"/>
    <dgm:cxn modelId="{3B7ECFBE-7AF3-402D-B0CB-D883E410EEA3}" type="presParOf" srcId="{4E2362DA-FEB6-49CD-A103-F50093E062E1}" destId="{C78EB63A-887B-4ECA-8009-EBD85CBD4AA0}" srcOrd="1" destOrd="0" presId="urn:microsoft.com/office/officeart/2005/8/layout/hList1"/>
    <dgm:cxn modelId="{3A2039A1-07DD-4700-ABE9-967388A6AAA3}" type="presParOf" srcId="{E676F96D-43B2-4C8F-96E9-2B1575691EC4}" destId="{E275D850-3C14-4183-B00E-EE97A3834E4E}" srcOrd="1" destOrd="0" presId="urn:microsoft.com/office/officeart/2005/8/layout/hList1"/>
    <dgm:cxn modelId="{9CC0C703-CAEE-4610-AFAE-BD300AB7DA26}" type="presParOf" srcId="{E676F96D-43B2-4C8F-96E9-2B1575691EC4}" destId="{067473F6-EF9F-4D23-8EB6-9A90251993A8}" srcOrd="2" destOrd="0" presId="urn:microsoft.com/office/officeart/2005/8/layout/hList1"/>
    <dgm:cxn modelId="{2BDEC314-F3B4-4FD5-B210-62BC1325D83D}" type="presParOf" srcId="{067473F6-EF9F-4D23-8EB6-9A90251993A8}" destId="{4352DBCB-7092-456F-9A3F-90AC8C2C10F0}" srcOrd="0" destOrd="0" presId="urn:microsoft.com/office/officeart/2005/8/layout/hList1"/>
    <dgm:cxn modelId="{92C737A3-37E6-4546-8FF1-F9EBEAC8EA9C}" type="presParOf" srcId="{067473F6-EF9F-4D23-8EB6-9A90251993A8}" destId="{3AC35C7F-23F4-408C-B1CC-3CB8A8A7516C}" srcOrd="1" destOrd="0" presId="urn:microsoft.com/office/officeart/2005/8/layout/hList1"/>
    <dgm:cxn modelId="{DEBEC11A-DE4D-4724-93C4-B795F75B5FBE}" type="presParOf" srcId="{E676F96D-43B2-4C8F-96E9-2B1575691EC4}" destId="{983032F3-E331-4855-B501-A3B41365AC78}" srcOrd="3" destOrd="0" presId="urn:microsoft.com/office/officeart/2005/8/layout/hList1"/>
    <dgm:cxn modelId="{79BB46CA-FA87-4A87-9C0E-4D92682FA514}" type="presParOf" srcId="{E676F96D-43B2-4C8F-96E9-2B1575691EC4}" destId="{73DEC463-86AE-4A21-8097-D3C56DA6CC25}" srcOrd="4" destOrd="0" presId="urn:microsoft.com/office/officeart/2005/8/layout/hList1"/>
    <dgm:cxn modelId="{58CDEB06-D5BD-4887-A78E-10FCC6A422FD}" type="presParOf" srcId="{73DEC463-86AE-4A21-8097-D3C56DA6CC25}" destId="{0DD26DD3-F4ED-4B88-BBDF-FC84F4E10864}" srcOrd="0" destOrd="0" presId="urn:microsoft.com/office/officeart/2005/8/layout/hList1"/>
    <dgm:cxn modelId="{7720EC1A-CA0D-4ED4-9881-DF286A0B46AF}" type="presParOf" srcId="{73DEC463-86AE-4A21-8097-D3C56DA6CC25}" destId="{E5A7564A-04B5-458E-A280-A1EB62D513C6}" srcOrd="1" destOrd="0" presId="urn:microsoft.com/office/officeart/2005/8/layout/hLis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02D892-D404-4DAD-8413-F87A10EEDE99}" type="doc">
      <dgm:prSet loTypeId="urn:microsoft.com/office/officeart/2005/8/layout/venn3" loCatId="relationship" qsTypeId="urn:microsoft.com/office/officeart/2005/8/quickstyle/simple5" qsCatId="simple" csTypeId="urn:microsoft.com/office/officeart/2005/8/colors/colorful1" csCatId="colorful" phldr="1"/>
      <dgm:spPr/>
      <dgm:t>
        <a:bodyPr/>
        <a:lstStyle/>
        <a:p>
          <a:endParaRPr lang="tr-TR"/>
        </a:p>
      </dgm:t>
    </dgm:pt>
    <dgm:pt modelId="{E5118C2D-6615-4153-AFBC-F796636A1CA5}">
      <dgm:prSet custT="1"/>
      <dgm:spPr/>
      <dgm:t>
        <a:bodyPr/>
        <a:lstStyle/>
        <a:p>
          <a:pPr rtl="0"/>
          <a:r>
            <a:rPr lang="tr-TR" sz="1050" b="1" dirty="0" smtClean="0"/>
            <a:t>BORON OXIDE</a:t>
          </a:r>
          <a:endParaRPr lang="tr-TR" sz="1050" b="1" dirty="0"/>
        </a:p>
      </dgm:t>
    </dgm:pt>
    <dgm:pt modelId="{BBE08300-C26F-4012-845F-FB3609E6B79A}" type="parTrans" cxnId="{9EB3592C-3547-451F-81D3-AD1A4241D692}">
      <dgm:prSet/>
      <dgm:spPr/>
      <dgm:t>
        <a:bodyPr/>
        <a:lstStyle/>
        <a:p>
          <a:endParaRPr lang="tr-TR" sz="1000"/>
        </a:p>
      </dgm:t>
    </dgm:pt>
    <dgm:pt modelId="{2B9B5AE7-7829-470B-B3CC-EFF3062F488A}" type="sibTrans" cxnId="{9EB3592C-3547-451F-81D3-AD1A4241D692}">
      <dgm:prSet/>
      <dgm:spPr/>
      <dgm:t>
        <a:bodyPr/>
        <a:lstStyle/>
        <a:p>
          <a:endParaRPr lang="tr-TR" sz="1000"/>
        </a:p>
      </dgm:t>
    </dgm:pt>
    <dgm:pt modelId="{1EBAD43E-403C-4763-9FC7-11BAF481C667}">
      <dgm:prSet custT="1"/>
      <dgm:spPr/>
      <dgm:t>
        <a:bodyPr/>
        <a:lstStyle/>
        <a:p>
          <a:pPr rtl="0"/>
          <a:r>
            <a:rPr lang="tr-TR" sz="1050" b="1" dirty="0" smtClean="0"/>
            <a:t>CALCINED TINCAL</a:t>
          </a:r>
          <a:endParaRPr lang="tr-TR" sz="1050" b="1" dirty="0"/>
        </a:p>
      </dgm:t>
    </dgm:pt>
    <dgm:pt modelId="{A81C959C-5D40-4DE6-8B84-F593403C7282}" type="parTrans" cxnId="{45AFCAC8-A040-4345-9060-F084394FE5F1}">
      <dgm:prSet/>
      <dgm:spPr/>
      <dgm:t>
        <a:bodyPr/>
        <a:lstStyle/>
        <a:p>
          <a:endParaRPr lang="tr-TR" sz="1000"/>
        </a:p>
      </dgm:t>
    </dgm:pt>
    <dgm:pt modelId="{E7EDDE70-5B4E-476B-93BD-CFBF484D7467}" type="sibTrans" cxnId="{45AFCAC8-A040-4345-9060-F084394FE5F1}">
      <dgm:prSet/>
      <dgm:spPr/>
      <dgm:t>
        <a:bodyPr/>
        <a:lstStyle/>
        <a:p>
          <a:endParaRPr lang="tr-TR" sz="1000"/>
        </a:p>
      </dgm:t>
    </dgm:pt>
    <dgm:pt modelId="{F5E3F165-8595-4E52-AA02-C52DA02A76BC}">
      <dgm:prSet custT="1"/>
      <dgm:spPr>
        <a:solidFill>
          <a:schemeClr val="bg1">
            <a:lumMod val="65000"/>
          </a:schemeClr>
        </a:solidFill>
      </dgm:spPr>
      <dgm:t>
        <a:bodyPr/>
        <a:lstStyle/>
        <a:p>
          <a:pPr rtl="0"/>
          <a:r>
            <a:rPr lang="tr-TR" sz="1000" b="1" dirty="0" smtClean="0">
              <a:solidFill>
                <a:schemeClr val="tx1"/>
              </a:solidFill>
            </a:rPr>
            <a:t>ANHYDROUS </a:t>
          </a:r>
        </a:p>
        <a:p>
          <a:pPr rtl="0"/>
          <a:r>
            <a:rPr lang="tr-TR" sz="1000" b="1" dirty="0" smtClean="0">
              <a:solidFill>
                <a:schemeClr val="tx1"/>
              </a:solidFill>
            </a:rPr>
            <a:t>BORAX</a:t>
          </a:r>
          <a:endParaRPr lang="tr-TR" sz="1000" b="1" dirty="0">
            <a:solidFill>
              <a:schemeClr val="tx1"/>
            </a:solidFill>
          </a:endParaRPr>
        </a:p>
      </dgm:t>
    </dgm:pt>
    <dgm:pt modelId="{28E934E9-6E65-4155-9083-2EAF16334687}" type="parTrans" cxnId="{31BD4AB9-7A87-4DD7-BA70-7A31B2A56D3E}">
      <dgm:prSet/>
      <dgm:spPr/>
      <dgm:t>
        <a:bodyPr/>
        <a:lstStyle/>
        <a:p>
          <a:endParaRPr lang="tr-TR" sz="1000"/>
        </a:p>
      </dgm:t>
    </dgm:pt>
    <dgm:pt modelId="{AE7A7763-3603-477B-BF77-0C3204D9F6FE}" type="sibTrans" cxnId="{31BD4AB9-7A87-4DD7-BA70-7A31B2A56D3E}">
      <dgm:prSet/>
      <dgm:spPr/>
      <dgm:t>
        <a:bodyPr/>
        <a:lstStyle/>
        <a:p>
          <a:endParaRPr lang="tr-TR" sz="1000"/>
        </a:p>
      </dgm:t>
    </dgm:pt>
    <dgm:pt modelId="{210946BF-B647-4289-A097-47169F43CEC3}">
      <dgm:prSet custT="1"/>
      <dgm:spPr>
        <a:solidFill>
          <a:srgbClr val="FEC8A0"/>
        </a:solidFill>
      </dgm:spPr>
      <dgm:t>
        <a:bodyPr/>
        <a:lstStyle/>
        <a:p>
          <a:pPr rtl="0"/>
          <a:r>
            <a:rPr lang="tr-TR" sz="1050" b="1" dirty="0" smtClean="0"/>
            <a:t>SODIUM PERBORATE</a:t>
          </a:r>
          <a:endParaRPr lang="tr-TR" sz="1050" b="1" dirty="0"/>
        </a:p>
      </dgm:t>
    </dgm:pt>
    <dgm:pt modelId="{7A45CB7A-2F40-4A7A-B149-2CC743176C45}" type="parTrans" cxnId="{3BCAE2FB-078B-46D4-9172-94D1D7354D45}">
      <dgm:prSet/>
      <dgm:spPr/>
      <dgm:t>
        <a:bodyPr/>
        <a:lstStyle/>
        <a:p>
          <a:endParaRPr lang="tr-TR" sz="1000"/>
        </a:p>
      </dgm:t>
    </dgm:pt>
    <dgm:pt modelId="{823FDF1D-EE5B-4406-AE14-C62FFD2ADCB6}" type="sibTrans" cxnId="{3BCAE2FB-078B-46D4-9172-94D1D7354D45}">
      <dgm:prSet/>
      <dgm:spPr/>
      <dgm:t>
        <a:bodyPr/>
        <a:lstStyle/>
        <a:p>
          <a:endParaRPr lang="tr-TR" sz="1000"/>
        </a:p>
      </dgm:t>
    </dgm:pt>
    <dgm:pt modelId="{A8BB0BC8-95B8-42CF-8A35-289E2C4AAFE5}">
      <dgm:prSet custT="1"/>
      <dgm:spPr/>
      <dgm:t>
        <a:bodyPr/>
        <a:lstStyle/>
        <a:p>
          <a:pPr rtl="0"/>
          <a:r>
            <a:rPr lang="tr-TR" sz="1050" b="1" dirty="0" smtClean="0"/>
            <a:t>TRIMETHYL</a:t>
          </a:r>
        </a:p>
        <a:p>
          <a:pPr rtl="0"/>
          <a:r>
            <a:rPr lang="tr-TR" sz="1050" b="1" dirty="0" smtClean="0"/>
            <a:t>BORATE</a:t>
          </a:r>
          <a:endParaRPr lang="tr-TR" sz="1050" b="1" dirty="0"/>
        </a:p>
      </dgm:t>
    </dgm:pt>
    <dgm:pt modelId="{382D6FB2-CF1E-4DE0-A9B7-263696EABA37}" type="parTrans" cxnId="{46E3672E-4B37-4290-8016-458CCD77C8EA}">
      <dgm:prSet/>
      <dgm:spPr/>
      <dgm:t>
        <a:bodyPr/>
        <a:lstStyle/>
        <a:p>
          <a:endParaRPr lang="tr-TR" sz="1000"/>
        </a:p>
      </dgm:t>
    </dgm:pt>
    <dgm:pt modelId="{D62E1196-347B-4C45-AC9C-21FD44300218}" type="sibTrans" cxnId="{46E3672E-4B37-4290-8016-458CCD77C8EA}">
      <dgm:prSet/>
      <dgm:spPr/>
      <dgm:t>
        <a:bodyPr/>
        <a:lstStyle/>
        <a:p>
          <a:endParaRPr lang="tr-TR" sz="1000"/>
        </a:p>
      </dgm:t>
    </dgm:pt>
    <dgm:pt modelId="{63E58E84-0FD8-4D02-AB02-405408269A39}">
      <dgm:prSet custT="1"/>
      <dgm:spPr/>
      <dgm:t>
        <a:bodyPr/>
        <a:lstStyle/>
        <a:p>
          <a:pPr rtl="0"/>
          <a:r>
            <a:rPr lang="tr-TR" sz="1050" b="1" dirty="0" smtClean="0">
              <a:solidFill>
                <a:schemeClr val="bg1"/>
              </a:solidFill>
            </a:rPr>
            <a:t>AGRI-BOR</a:t>
          </a:r>
        </a:p>
        <a:p>
          <a:pPr rtl="0"/>
          <a:r>
            <a:rPr lang="tr-TR" sz="1050" b="1" dirty="0" smtClean="0">
              <a:solidFill>
                <a:schemeClr val="bg1"/>
              </a:solidFill>
            </a:rPr>
            <a:t>&amp;</a:t>
          </a:r>
        </a:p>
        <a:p>
          <a:pPr rtl="0"/>
          <a:r>
            <a:rPr lang="tr-TR" sz="1050" b="1" dirty="0" smtClean="0">
              <a:solidFill>
                <a:schemeClr val="bg1"/>
              </a:solidFill>
            </a:rPr>
            <a:t>ZINC BORATE</a:t>
          </a:r>
          <a:endParaRPr lang="tr-TR" sz="1050" b="1" dirty="0">
            <a:solidFill>
              <a:schemeClr val="bg1"/>
            </a:solidFill>
          </a:endParaRPr>
        </a:p>
      </dgm:t>
    </dgm:pt>
    <dgm:pt modelId="{7BEE2EEC-3140-40AD-B37B-6B27B8041CCA}" type="parTrans" cxnId="{12D770AA-3F89-4C93-A928-9BFEB7DFBB7F}">
      <dgm:prSet/>
      <dgm:spPr/>
      <dgm:t>
        <a:bodyPr/>
        <a:lstStyle/>
        <a:p>
          <a:endParaRPr lang="tr-TR" sz="1000"/>
        </a:p>
      </dgm:t>
    </dgm:pt>
    <dgm:pt modelId="{D10ADE18-3623-4EC3-96BE-3056B46CDF78}" type="sibTrans" cxnId="{12D770AA-3F89-4C93-A928-9BFEB7DFBB7F}">
      <dgm:prSet/>
      <dgm:spPr/>
      <dgm:t>
        <a:bodyPr/>
        <a:lstStyle/>
        <a:p>
          <a:endParaRPr lang="tr-TR" sz="1000"/>
        </a:p>
      </dgm:t>
    </dgm:pt>
    <dgm:pt modelId="{761703BA-F795-44A6-A04B-27827692475E}" type="pres">
      <dgm:prSet presAssocID="{6B02D892-D404-4DAD-8413-F87A10EEDE99}" presName="Name0" presStyleCnt="0">
        <dgm:presLayoutVars>
          <dgm:dir/>
          <dgm:resizeHandles val="exact"/>
        </dgm:presLayoutVars>
      </dgm:prSet>
      <dgm:spPr/>
      <dgm:t>
        <a:bodyPr/>
        <a:lstStyle/>
        <a:p>
          <a:endParaRPr lang="tr-TR"/>
        </a:p>
      </dgm:t>
    </dgm:pt>
    <dgm:pt modelId="{68D4A399-D82A-4D9A-A53F-859320A282E8}" type="pres">
      <dgm:prSet presAssocID="{210946BF-B647-4289-A097-47169F43CEC3}" presName="Name5" presStyleLbl="vennNode1" presStyleIdx="0" presStyleCnt="6">
        <dgm:presLayoutVars>
          <dgm:bulletEnabled val="1"/>
        </dgm:presLayoutVars>
      </dgm:prSet>
      <dgm:spPr/>
      <dgm:t>
        <a:bodyPr/>
        <a:lstStyle/>
        <a:p>
          <a:endParaRPr lang="tr-TR"/>
        </a:p>
      </dgm:t>
    </dgm:pt>
    <dgm:pt modelId="{7A32EE8B-9C3F-4EFE-BAEB-12EC1EFCABFA}" type="pres">
      <dgm:prSet presAssocID="{823FDF1D-EE5B-4406-AE14-C62FFD2ADCB6}" presName="space" presStyleCnt="0"/>
      <dgm:spPr/>
      <dgm:t>
        <a:bodyPr/>
        <a:lstStyle/>
        <a:p>
          <a:endParaRPr lang="tr-TR"/>
        </a:p>
      </dgm:t>
    </dgm:pt>
    <dgm:pt modelId="{4946ED0D-A30E-4F69-AC1F-69C8A6E8299E}" type="pres">
      <dgm:prSet presAssocID="{A8BB0BC8-95B8-42CF-8A35-289E2C4AAFE5}" presName="Name5" presStyleLbl="vennNode1" presStyleIdx="1" presStyleCnt="6">
        <dgm:presLayoutVars>
          <dgm:bulletEnabled val="1"/>
        </dgm:presLayoutVars>
      </dgm:prSet>
      <dgm:spPr/>
      <dgm:t>
        <a:bodyPr/>
        <a:lstStyle/>
        <a:p>
          <a:endParaRPr lang="tr-TR"/>
        </a:p>
      </dgm:t>
    </dgm:pt>
    <dgm:pt modelId="{6F7B5108-B271-4AC1-84D7-6C6611BEC307}" type="pres">
      <dgm:prSet presAssocID="{D62E1196-347B-4C45-AC9C-21FD44300218}" presName="space" presStyleCnt="0"/>
      <dgm:spPr/>
      <dgm:t>
        <a:bodyPr/>
        <a:lstStyle/>
        <a:p>
          <a:endParaRPr lang="tr-TR"/>
        </a:p>
      </dgm:t>
    </dgm:pt>
    <dgm:pt modelId="{B5DD0A42-3487-431A-9AD2-5AEB8A438D6C}" type="pres">
      <dgm:prSet presAssocID="{63E58E84-0FD8-4D02-AB02-405408269A39}" presName="Name5" presStyleLbl="vennNode1" presStyleIdx="2" presStyleCnt="6">
        <dgm:presLayoutVars>
          <dgm:bulletEnabled val="1"/>
        </dgm:presLayoutVars>
      </dgm:prSet>
      <dgm:spPr/>
      <dgm:t>
        <a:bodyPr/>
        <a:lstStyle/>
        <a:p>
          <a:endParaRPr lang="tr-TR"/>
        </a:p>
      </dgm:t>
    </dgm:pt>
    <dgm:pt modelId="{F80237E3-C74B-45F5-88AD-3EE0CCCFC5CC}" type="pres">
      <dgm:prSet presAssocID="{D10ADE18-3623-4EC3-96BE-3056B46CDF78}" presName="space" presStyleCnt="0"/>
      <dgm:spPr/>
      <dgm:t>
        <a:bodyPr/>
        <a:lstStyle/>
        <a:p>
          <a:endParaRPr lang="tr-TR"/>
        </a:p>
      </dgm:t>
    </dgm:pt>
    <dgm:pt modelId="{99876DA5-F424-4615-8179-3480EE6001BE}" type="pres">
      <dgm:prSet presAssocID="{E5118C2D-6615-4153-AFBC-F796636A1CA5}" presName="Name5" presStyleLbl="vennNode1" presStyleIdx="3" presStyleCnt="6">
        <dgm:presLayoutVars>
          <dgm:bulletEnabled val="1"/>
        </dgm:presLayoutVars>
      </dgm:prSet>
      <dgm:spPr/>
      <dgm:t>
        <a:bodyPr/>
        <a:lstStyle/>
        <a:p>
          <a:endParaRPr lang="tr-TR"/>
        </a:p>
      </dgm:t>
    </dgm:pt>
    <dgm:pt modelId="{FDF45027-FDEF-4D83-B938-AFC27605AB84}" type="pres">
      <dgm:prSet presAssocID="{2B9B5AE7-7829-470B-B3CC-EFF3062F488A}" presName="space" presStyleCnt="0"/>
      <dgm:spPr/>
      <dgm:t>
        <a:bodyPr/>
        <a:lstStyle/>
        <a:p>
          <a:endParaRPr lang="tr-TR"/>
        </a:p>
      </dgm:t>
    </dgm:pt>
    <dgm:pt modelId="{FE59ADD3-2DA8-4CC7-88E1-00B0A5F31200}" type="pres">
      <dgm:prSet presAssocID="{1EBAD43E-403C-4763-9FC7-11BAF481C667}" presName="Name5" presStyleLbl="vennNode1" presStyleIdx="4" presStyleCnt="6">
        <dgm:presLayoutVars>
          <dgm:bulletEnabled val="1"/>
        </dgm:presLayoutVars>
      </dgm:prSet>
      <dgm:spPr/>
      <dgm:t>
        <a:bodyPr/>
        <a:lstStyle/>
        <a:p>
          <a:endParaRPr lang="tr-TR"/>
        </a:p>
      </dgm:t>
    </dgm:pt>
    <dgm:pt modelId="{4832ECD3-F065-4B9A-878B-1F073A018BE7}" type="pres">
      <dgm:prSet presAssocID="{E7EDDE70-5B4E-476B-93BD-CFBF484D7467}" presName="space" presStyleCnt="0"/>
      <dgm:spPr/>
      <dgm:t>
        <a:bodyPr/>
        <a:lstStyle/>
        <a:p>
          <a:endParaRPr lang="tr-TR"/>
        </a:p>
      </dgm:t>
    </dgm:pt>
    <dgm:pt modelId="{56699E75-BF5C-4664-BEE9-EB6EE9ACFDAB}" type="pres">
      <dgm:prSet presAssocID="{F5E3F165-8595-4E52-AA02-C52DA02A76BC}" presName="Name5" presStyleLbl="vennNode1" presStyleIdx="5" presStyleCnt="6">
        <dgm:presLayoutVars>
          <dgm:bulletEnabled val="1"/>
        </dgm:presLayoutVars>
      </dgm:prSet>
      <dgm:spPr/>
      <dgm:t>
        <a:bodyPr/>
        <a:lstStyle/>
        <a:p>
          <a:endParaRPr lang="tr-TR"/>
        </a:p>
      </dgm:t>
    </dgm:pt>
  </dgm:ptLst>
  <dgm:cxnLst>
    <dgm:cxn modelId="{8A1EA60F-DFA0-4608-A426-18C19E964FA6}" type="presOf" srcId="{1EBAD43E-403C-4763-9FC7-11BAF481C667}" destId="{FE59ADD3-2DA8-4CC7-88E1-00B0A5F31200}" srcOrd="0" destOrd="0" presId="urn:microsoft.com/office/officeart/2005/8/layout/venn3"/>
    <dgm:cxn modelId="{9EB3592C-3547-451F-81D3-AD1A4241D692}" srcId="{6B02D892-D404-4DAD-8413-F87A10EEDE99}" destId="{E5118C2D-6615-4153-AFBC-F796636A1CA5}" srcOrd="3" destOrd="0" parTransId="{BBE08300-C26F-4012-845F-FB3609E6B79A}" sibTransId="{2B9B5AE7-7829-470B-B3CC-EFF3062F488A}"/>
    <dgm:cxn modelId="{31BD4AB9-7A87-4DD7-BA70-7A31B2A56D3E}" srcId="{6B02D892-D404-4DAD-8413-F87A10EEDE99}" destId="{F5E3F165-8595-4E52-AA02-C52DA02A76BC}" srcOrd="5" destOrd="0" parTransId="{28E934E9-6E65-4155-9083-2EAF16334687}" sibTransId="{AE7A7763-3603-477B-BF77-0C3204D9F6FE}"/>
    <dgm:cxn modelId="{12D770AA-3F89-4C93-A928-9BFEB7DFBB7F}" srcId="{6B02D892-D404-4DAD-8413-F87A10EEDE99}" destId="{63E58E84-0FD8-4D02-AB02-405408269A39}" srcOrd="2" destOrd="0" parTransId="{7BEE2EEC-3140-40AD-B37B-6B27B8041CCA}" sibTransId="{D10ADE18-3623-4EC3-96BE-3056B46CDF78}"/>
    <dgm:cxn modelId="{40F16300-6144-458D-8661-C7B3AC85B977}" type="presOf" srcId="{F5E3F165-8595-4E52-AA02-C52DA02A76BC}" destId="{56699E75-BF5C-4664-BEE9-EB6EE9ACFDAB}" srcOrd="0" destOrd="0" presId="urn:microsoft.com/office/officeart/2005/8/layout/venn3"/>
    <dgm:cxn modelId="{42E75BC6-60C6-46B7-8F3C-DCCC929DA144}" type="presOf" srcId="{6B02D892-D404-4DAD-8413-F87A10EEDE99}" destId="{761703BA-F795-44A6-A04B-27827692475E}" srcOrd="0" destOrd="0" presId="urn:microsoft.com/office/officeart/2005/8/layout/venn3"/>
    <dgm:cxn modelId="{7B041624-EBE7-44B3-8D8D-7DA3E6A56221}" type="presOf" srcId="{210946BF-B647-4289-A097-47169F43CEC3}" destId="{68D4A399-D82A-4D9A-A53F-859320A282E8}" srcOrd="0" destOrd="0" presId="urn:microsoft.com/office/officeart/2005/8/layout/venn3"/>
    <dgm:cxn modelId="{46E3672E-4B37-4290-8016-458CCD77C8EA}" srcId="{6B02D892-D404-4DAD-8413-F87A10EEDE99}" destId="{A8BB0BC8-95B8-42CF-8A35-289E2C4AAFE5}" srcOrd="1" destOrd="0" parTransId="{382D6FB2-CF1E-4DE0-A9B7-263696EABA37}" sibTransId="{D62E1196-347B-4C45-AC9C-21FD44300218}"/>
    <dgm:cxn modelId="{45AFCAC8-A040-4345-9060-F084394FE5F1}" srcId="{6B02D892-D404-4DAD-8413-F87A10EEDE99}" destId="{1EBAD43E-403C-4763-9FC7-11BAF481C667}" srcOrd="4" destOrd="0" parTransId="{A81C959C-5D40-4DE6-8B84-F593403C7282}" sibTransId="{E7EDDE70-5B4E-476B-93BD-CFBF484D7467}"/>
    <dgm:cxn modelId="{2BC09550-5407-483F-B266-741C2E48C948}" type="presOf" srcId="{A8BB0BC8-95B8-42CF-8A35-289E2C4AAFE5}" destId="{4946ED0D-A30E-4F69-AC1F-69C8A6E8299E}" srcOrd="0" destOrd="0" presId="urn:microsoft.com/office/officeart/2005/8/layout/venn3"/>
    <dgm:cxn modelId="{065BA8FE-CBFE-4690-BE44-DEB75B24AD35}" type="presOf" srcId="{63E58E84-0FD8-4D02-AB02-405408269A39}" destId="{B5DD0A42-3487-431A-9AD2-5AEB8A438D6C}" srcOrd="0" destOrd="0" presId="urn:microsoft.com/office/officeart/2005/8/layout/venn3"/>
    <dgm:cxn modelId="{3BCAE2FB-078B-46D4-9172-94D1D7354D45}" srcId="{6B02D892-D404-4DAD-8413-F87A10EEDE99}" destId="{210946BF-B647-4289-A097-47169F43CEC3}" srcOrd="0" destOrd="0" parTransId="{7A45CB7A-2F40-4A7A-B149-2CC743176C45}" sibTransId="{823FDF1D-EE5B-4406-AE14-C62FFD2ADCB6}"/>
    <dgm:cxn modelId="{3D4ED346-2285-4849-93B4-2F13B5DD65C8}" type="presOf" srcId="{E5118C2D-6615-4153-AFBC-F796636A1CA5}" destId="{99876DA5-F424-4615-8179-3480EE6001BE}" srcOrd="0" destOrd="0" presId="urn:microsoft.com/office/officeart/2005/8/layout/venn3"/>
    <dgm:cxn modelId="{8FE53B68-A7C9-4A8F-9906-33835C01F4CB}" type="presParOf" srcId="{761703BA-F795-44A6-A04B-27827692475E}" destId="{68D4A399-D82A-4D9A-A53F-859320A282E8}" srcOrd="0" destOrd="0" presId="urn:microsoft.com/office/officeart/2005/8/layout/venn3"/>
    <dgm:cxn modelId="{14694DE3-60D8-4308-8591-10F20861764E}" type="presParOf" srcId="{761703BA-F795-44A6-A04B-27827692475E}" destId="{7A32EE8B-9C3F-4EFE-BAEB-12EC1EFCABFA}" srcOrd="1" destOrd="0" presId="urn:microsoft.com/office/officeart/2005/8/layout/venn3"/>
    <dgm:cxn modelId="{A15B2C97-89D6-4EC7-AE64-843E14614444}" type="presParOf" srcId="{761703BA-F795-44A6-A04B-27827692475E}" destId="{4946ED0D-A30E-4F69-AC1F-69C8A6E8299E}" srcOrd="2" destOrd="0" presId="urn:microsoft.com/office/officeart/2005/8/layout/venn3"/>
    <dgm:cxn modelId="{ED0C7F84-32EE-40D0-9308-90EF313D58AC}" type="presParOf" srcId="{761703BA-F795-44A6-A04B-27827692475E}" destId="{6F7B5108-B271-4AC1-84D7-6C6611BEC307}" srcOrd="3" destOrd="0" presId="urn:microsoft.com/office/officeart/2005/8/layout/venn3"/>
    <dgm:cxn modelId="{26E9A644-5867-45BE-95D1-03BFD41DC964}" type="presParOf" srcId="{761703BA-F795-44A6-A04B-27827692475E}" destId="{B5DD0A42-3487-431A-9AD2-5AEB8A438D6C}" srcOrd="4" destOrd="0" presId="urn:microsoft.com/office/officeart/2005/8/layout/venn3"/>
    <dgm:cxn modelId="{3E9E2334-42F2-4AE9-A50E-1D5951016AF8}" type="presParOf" srcId="{761703BA-F795-44A6-A04B-27827692475E}" destId="{F80237E3-C74B-45F5-88AD-3EE0CCCFC5CC}" srcOrd="5" destOrd="0" presId="urn:microsoft.com/office/officeart/2005/8/layout/venn3"/>
    <dgm:cxn modelId="{B77CE7EA-4166-4F18-979A-612C2E5551EB}" type="presParOf" srcId="{761703BA-F795-44A6-A04B-27827692475E}" destId="{99876DA5-F424-4615-8179-3480EE6001BE}" srcOrd="6" destOrd="0" presId="urn:microsoft.com/office/officeart/2005/8/layout/venn3"/>
    <dgm:cxn modelId="{F0452AB9-183F-4D72-9E25-6DAF4862CE87}" type="presParOf" srcId="{761703BA-F795-44A6-A04B-27827692475E}" destId="{FDF45027-FDEF-4D83-B938-AFC27605AB84}" srcOrd="7" destOrd="0" presId="urn:microsoft.com/office/officeart/2005/8/layout/venn3"/>
    <dgm:cxn modelId="{753A0C56-C1B3-42F2-9252-79E6D8150474}" type="presParOf" srcId="{761703BA-F795-44A6-A04B-27827692475E}" destId="{FE59ADD3-2DA8-4CC7-88E1-00B0A5F31200}" srcOrd="8" destOrd="0" presId="urn:microsoft.com/office/officeart/2005/8/layout/venn3"/>
    <dgm:cxn modelId="{417D96FD-5016-4782-B6D6-BA49F47EC617}" type="presParOf" srcId="{761703BA-F795-44A6-A04B-27827692475E}" destId="{4832ECD3-F065-4B9A-878B-1F073A018BE7}" srcOrd="9" destOrd="0" presId="urn:microsoft.com/office/officeart/2005/8/layout/venn3"/>
    <dgm:cxn modelId="{E287C2A3-48F6-4F1A-B5EC-661D8F11C8B1}" type="presParOf" srcId="{761703BA-F795-44A6-A04B-27827692475E}" destId="{56699E75-BF5C-4664-BEE9-EB6EE9ACFDAB}" srcOrd="10" destOrd="0" presId="urn:microsoft.com/office/officeart/2005/8/layout/venn3"/>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02D892-D404-4DAD-8413-F87A10EEDE99}" type="doc">
      <dgm:prSet loTypeId="urn:microsoft.com/office/officeart/2005/8/layout/venn3" loCatId="relationship" qsTypeId="urn:microsoft.com/office/officeart/2005/8/quickstyle/simple5" qsCatId="simple" csTypeId="urn:microsoft.com/office/officeart/2005/8/colors/accent1_2" csCatId="accent1" phldr="1"/>
      <dgm:spPr/>
      <dgm:t>
        <a:bodyPr/>
        <a:lstStyle/>
        <a:p>
          <a:endParaRPr lang="tr-TR"/>
        </a:p>
      </dgm:t>
    </dgm:pt>
    <dgm:pt modelId="{4197237A-5F98-4F55-BE8C-52D7CF67C593}">
      <dgm:prSet custT="1"/>
      <dgm:spPr/>
      <dgm:t>
        <a:bodyPr/>
        <a:lstStyle/>
        <a:p>
          <a:pPr rtl="0"/>
          <a:r>
            <a:rPr lang="tr-TR" sz="1000" b="1" dirty="0" smtClean="0"/>
            <a:t>SODIUM BOROHYDRIDE</a:t>
          </a:r>
          <a:endParaRPr lang="tr-TR" sz="1000" b="1" dirty="0"/>
        </a:p>
      </dgm:t>
    </dgm:pt>
    <dgm:pt modelId="{E1B2D883-B848-479C-9B66-4B3FEF332A55}" type="parTrans" cxnId="{0CCDBE3E-77C6-48F7-926E-3C2BB02C1E70}">
      <dgm:prSet/>
      <dgm:spPr/>
      <dgm:t>
        <a:bodyPr/>
        <a:lstStyle/>
        <a:p>
          <a:endParaRPr lang="tr-TR" sz="1000"/>
        </a:p>
      </dgm:t>
    </dgm:pt>
    <dgm:pt modelId="{9EABB0B9-EA2F-42DB-8C5D-D6187413692A}" type="sibTrans" cxnId="{0CCDBE3E-77C6-48F7-926E-3C2BB02C1E70}">
      <dgm:prSet/>
      <dgm:spPr/>
      <dgm:t>
        <a:bodyPr/>
        <a:lstStyle/>
        <a:p>
          <a:endParaRPr lang="tr-TR" sz="1000"/>
        </a:p>
      </dgm:t>
    </dgm:pt>
    <dgm:pt modelId="{B3B53F02-1EB4-43EA-BCB5-1BDE38B00E91}">
      <dgm:prSet custT="1"/>
      <dgm:spPr>
        <a:gradFill rotWithShape="0">
          <a:gsLst>
            <a:gs pos="0">
              <a:srgbClr val="DDEBCF"/>
            </a:gs>
            <a:gs pos="50000">
              <a:srgbClr val="9CB86E"/>
            </a:gs>
            <a:gs pos="100000">
              <a:srgbClr val="156B13"/>
            </a:gs>
          </a:gsLst>
          <a:lin ang="16200000" scaled="0"/>
        </a:gradFill>
      </dgm:spPr>
      <dgm:t>
        <a:bodyPr/>
        <a:lstStyle/>
        <a:p>
          <a:pPr rtl="0"/>
          <a:r>
            <a:rPr lang="tr-TR" sz="1000" b="1" dirty="0" smtClean="0"/>
            <a:t>CALCINED COLEMANITE</a:t>
          </a:r>
          <a:endParaRPr lang="tr-TR" sz="1000" b="1" dirty="0"/>
        </a:p>
      </dgm:t>
    </dgm:pt>
    <dgm:pt modelId="{E1B9F3C4-DB0A-419B-BAF1-8CD5B9DD88D5}" type="parTrans" cxnId="{9BD5CEDE-7F6A-479E-9724-88880861DFD7}">
      <dgm:prSet/>
      <dgm:spPr/>
      <dgm:t>
        <a:bodyPr/>
        <a:lstStyle/>
        <a:p>
          <a:endParaRPr lang="tr-TR" sz="1000"/>
        </a:p>
      </dgm:t>
    </dgm:pt>
    <dgm:pt modelId="{AC9265B1-7BDD-4A29-85F1-DBCA6565875E}" type="sibTrans" cxnId="{9BD5CEDE-7F6A-479E-9724-88880861DFD7}">
      <dgm:prSet/>
      <dgm:spPr/>
      <dgm:t>
        <a:bodyPr/>
        <a:lstStyle/>
        <a:p>
          <a:endParaRPr lang="tr-TR" sz="1000"/>
        </a:p>
      </dgm:t>
    </dgm:pt>
    <dgm:pt modelId="{D4074C57-4235-4710-A0F4-E5E7027A9743}">
      <dgm:prSet custT="1"/>
      <dgm:spPr/>
      <dgm:t>
        <a:bodyPr/>
        <a:lstStyle/>
        <a:p>
          <a:pPr rtl="0"/>
          <a:r>
            <a:rPr lang="tr-TR" sz="1000" b="1" dirty="0" smtClean="0"/>
            <a:t>BORON</a:t>
          </a:r>
        </a:p>
        <a:p>
          <a:pPr rtl="0"/>
          <a:r>
            <a:rPr lang="tr-TR" sz="1000" b="1" dirty="0" smtClean="0"/>
            <a:t>SODA</a:t>
          </a:r>
          <a:endParaRPr lang="tr-TR" sz="1000" b="1" dirty="0"/>
        </a:p>
      </dgm:t>
    </dgm:pt>
    <dgm:pt modelId="{C33160BA-AFE9-4AD2-B6E3-41959C8479F8}" type="parTrans" cxnId="{938ADB57-CCE0-4350-A756-81F8CBA14CFF}">
      <dgm:prSet/>
      <dgm:spPr/>
      <dgm:t>
        <a:bodyPr/>
        <a:lstStyle/>
        <a:p>
          <a:endParaRPr lang="tr-TR" sz="1000"/>
        </a:p>
      </dgm:t>
    </dgm:pt>
    <dgm:pt modelId="{ACBF96A2-0AC6-4063-8877-CFD847C44C43}" type="sibTrans" cxnId="{938ADB57-CCE0-4350-A756-81F8CBA14CFF}">
      <dgm:prSet/>
      <dgm:spPr/>
      <dgm:t>
        <a:bodyPr/>
        <a:lstStyle/>
        <a:p>
          <a:endParaRPr lang="tr-TR" sz="1000"/>
        </a:p>
      </dgm:t>
    </dgm:pt>
    <dgm:pt modelId="{761703BA-F795-44A6-A04B-27827692475E}" type="pres">
      <dgm:prSet presAssocID="{6B02D892-D404-4DAD-8413-F87A10EEDE99}" presName="Name0" presStyleCnt="0">
        <dgm:presLayoutVars>
          <dgm:dir/>
          <dgm:resizeHandles val="exact"/>
        </dgm:presLayoutVars>
      </dgm:prSet>
      <dgm:spPr/>
      <dgm:t>
        <a:bodyPr/>
        <a:lstStyle/>
        <a:p>
          <a:endParaRPr lang="tr-TR"/>
        </a:p>
      </dgm:t>
    </dgm:pt>
    <dgm:pt modelId="{5BD4D8B0-6338-4323-A893-59A19143F1DC}" type="pres">
      <dgm:prSet presAssocID="{4197237A-5F98-4F55-BE8C-52D7CF67C593}" presName="Name5" presStyleLbl="vennNode1" presStyleIdx="0" presStyleCnt="3" custScaleX="103949">
        <dgm:presLayoutVars>
          <dgm:bulletEnabled val="1"/>
        </dgm:presLayoutVars>
      </dgm:prSet>
      <dgm:spPr/>
      <dgm:t>
        <a:bodyPr/>
        <a:lstStyle/>
        <a:p>
          <a:endParaRPr lang="tr-TR"/>
        </a:p>
      </dgm:t>
    </dgm:pt>
    <dgm:pt modelId="{B69BEF30-1767-4155-A207-7C8AE12F68DB}" type="pres">
      <dgm:prSet presAssocID="{9EABB0B9-EA2F-42DB-8C5D-D6187413692A}" presName="space" presStyleCnt="0"/>
      <dgm:spPr/>
      <dgm:t>
        <a:bodyPr/>
        <a:lstStyle/>
        <a:p>
          <a:endParaRPr lang="tr-TR"/>
        </a:p>
      </dgm:t>
    </dgm:pt>
    <dgm:pt modelId="{747A4F53-1853-4D95-872C-FFB78B0CD776}" type="pres">
      <dgm:prSet presAssocID="{B3B53F02-1EB4-43EA-BCB5-1BDE38B00E91}" presName="Name5" presStyleLbl="vennNode1" presStyleIdx="1" presStyleCnt="3">
        <dgm:presLayoutVars>
          <dgm:bulletEnabled val="1"/>
        </dgm:presLayoutVars>
      </dgm:prSet>
      <dgm:spPr/>
      <dgm:t>
        <a:bodyPr/>
        <a:lstStyle/>
        <a:p>
          <a:endParaRPr lang="tr-TR"/>
        </a:p>
      </dgm:t>
    </dgm:pt>
    <dgm:pt modelId="{365EDFFC-AB31-47B6-9919-E426E223FAE4}" type="pres">
      <dgm:prSet presAssocID="{AC9265B1-7BDD-4A29-85F1-DBCA6565875E}" presName="space" presStyleCnt="0"/>
      <dgm:spPr/>
      <dgm:t>
        <a:bodyPr/>
        <a:lstStyle/>
        <a:p>
          <a:endParaRPr lang="tr-TR"/>
        </a:p>
      </dgm:t>
    </dgm:pt>
    <dgm:pt modelId="{E8B91951-52E2-4D8D-B89A-AE51DB84189A}" type="pres">
      <dgm:prSet presAssocID="{D4074C57-4235-4710-A0F4-E5E7027A9743}" presName="Name5" presStyleLbl="vennNode1" presStyleIdx="2" presStyleCnt="3">
        <dgm:presLayoutVars>
          <dgm:bulletEnabled val="1"/>
        </dgm:presLayoutVars>
      </dgm:prSet>
      <dgm:spPr/>
      <dgm:t>
        <a:bodyPr/>
        <a:lstStyle/>
        <a:p>
          <a:endParaRPr lang="tr-TR"/>
        </a:p>
      </dgm:t>
    </dgm:pt>
  </dgm:ptLst>
  <dgm:cxnLst>
    <dgm:cxn modelId="{C5F70E52-CCDE-4E9B-8646-9B36B927F19C}" type="presOf" srcId="{B3B53F02-1EB4-43EA-BCB5-1BDE38B00E91}" destId="{747A4F53-1853-4D95-872C-FFB78B0CD776}" srcOrd="0" destOrd="0" presId="urn:microsoft.com/office/officeart/2005/8/layout/venn3"/>
    <dgm:cxn modelId="{BD04E26A-EB79-4535-9727-CFAEA10890ED}" type="presOf" srcId="{6B02D892-D404-4DAD-8413-F87A10EEDE99}" destId="{761703BA-F795-44A6-A04B-27827692475E}" srcOrd="0" destOrd="0" presId="urn:microsoft.com/office/officeart/2005/8/layout/venn3"/>
    <dgm:cxn modelId="{B766CC08-5A2E-45BE-AFC3-CADAB1028D73}" type="presOf" srcId="{D4074C57-4235-4710-A0F4-E5E7027A9743}" destId="{E8B91951-52E2-4D8D-B89A-AE51DB84189A}" srcOrd="0" destOrd="0" presId="urn:microsoft.com/office/officeart/2005/8/layout/venn3"/>
    <dgm:cxn modelId="{0CCDBE3E-77C6-48F7-926E-3C2BB02C1E70}" srcId="{6B02D892-D404-4DAD-8413-F87A10EEDE99}" destId="{4197237A-5F98-4F55-BE8C-52D7CF67C593}" srcOrd="0" destOrd="0" parTransId="{E1B2D883-B848-479C-9B66-4B3FEF332A55}" sibTransId="{9EABB0B9-EA2F-42DB-8C5D-D6187413692A}"/>
    <dgm:cxn modelId="{024A2949-DD98-4E7A-9A8C-1F8727E10846}" type="presOf" srcId="{4197237A-5F98-4F55-BE8C-52D7CF67C593}" destId="{5BD4D8B0-6338-4323-A893-59A19143F1DC}" srcOrd="0" destOrd="0" presId="urn:microsoft.com/office/officeart/2005/8/layout/venn3"/>
    <dgm:cxn modelId="{9BD5CEDE-7F6A-479E-9724-88880861DFD7}" srcId="{6B02D892-D404-4DAD-8413-F87A10EEDE99}" destId="{B3B53F02-1EB4-43EA-BCB5-1BDE38B00E91}" srcOrd="1" destOrd="0" parTransId="{E1B9F3C4-DB0A-419B-BAF1-8CD5B9DD88D5}" sibTransId="{AC9265B1-7BDD-4A29-85F1-DBCA6565875E}"/>
    <dgm:cxn modelId="{938ADB57-CCE0-4350-A756-81F8CBA14CFF}" srcId="{6B02D892-D404-4DAD-8413-F87A10EEDE99}" destId="{D4074C57-4235-4710-A0F4-E5E7027A9743}" srcOrd="2" destOrd="0" parTransId="{C33160BA-AFE9-4AD2-B6E3-41959C8479F8}" sibTransId="{ACBF96A2-0AC6-4063-8877-CFD847C44C43}"/>
    <dgm:cxn modelId="{72A54F5C-C7FD-4329-B2EE-8708AD36F54D}" type="presParOf" srcId="{761703BA-F795-44A6-A04B-27827692475E}" destId="{5BD4D8B0-6338-4323-A893-59A19143F1DC}" srcOrd="0" destOrd="0" presId="urn:microsoft.com/office/officeart/2005/8/layout/venn3"/>
    <dgm:cxn modelId="{58F463CE-9833-40BB-B82B-086DEBF0FDF2}" type="presParOf" srcId="{761703BA-F795-44A6-A04B-27827692475E}" destId="{B69BEF30-1767-4155-A207-7C8AE12F68DB}" srcOrd="1" destOrd="0" presId="urn:microsoft.com/office/officeart/2005/8/layout/venn3"/>
    <dgm:cxn modelId="{F8C99BB7-5B7D-44D7-9C95-BDEA9FF73573}" type="presParOf" srcId="{761703BA-F795-44A6-A04B-27827692475E}" destId="{747A4F53-1853-4D95-872C-FFB78B0CD776}" srcOrd="2" destOrd="0" presId="urn:microsoft.com/office/officeart/2005/8/layout/venn3"/>
    <dgm:cxn modelId="{471ACF2E-3D62-4AE6-96A1-2CB8057842D1}" type="presParOf" srcId="{761703BA-F795-44A6-A04B-27827692475E}" destId="{365EDFFC-AB31-47B6-9919-E426E223FAE4}" srcOrd="3" destOrd="0" presId="urn:microsoft.com/office/officeart/2005/8/layout/venn3"/>
    <dgm:cxn modelId="{454B40F1-545A-4B4E-B1E8-63FE368F99BE}" type="presParOf" srcId="{761703BA-F795-44A6-A04B-27827692475E}" destId="{E8B91951-52E2-4D8D-B89A-AE51DB84189A}" srcOrd="4" destOrd="0" presId="urn:microsoft.com/office/officeart/2005/8/layout/venn3"/>
  </dgm:cxnLst>
  <dgm:bg/>
  <dgm:whole/>
  <dgm:extLst>
    <a:ext uri="http://schemas.microsoft.com/office/drawing/2008/diagram">
      <dsp:dataModelExt xmlns=""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AA8D84-86E4-4018-B647-B6F28C20E53A}">
      <dsp:nvSpPr>
        <dsp:cNvPr id="0" name=""/>
        <dsp:cNvSpPr/>
      </dsp:nvSpPr>
      <dsp:spPr>
        <a:xfrm>
          <a:off x="340560" y="496770"/>
          <a:ext cx="1346840" cy="1177307"/>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tr-TR" sz="1600" b="1" kern="1200" dirty="0" smtClean="0"/>
            <a:t>29 %</a:t>
          </a:r>
          <a:endParaRPr lang="tr-TR" sz="1600" b="1" kern="1200" dirty="0"/>
        </a:p>
      </dsp:txBody>
      <dsp:txXfrm>
        <a:off x="677270" y="496770"/>
        <a:ext cx="1010130" cy="1177307"/>
      </dsp:txXfrm>
    </dsp:sp>
    <dsp:sp modelId="{E38D30B4-58A5-47BA-A6C2-0D820009E15C}">
      <dsp:nvSpPr>
        <dsp:cNvPr id="0" name=""/>
        <dsp:cNvSpPr/>
      </dsp:nvSpPr>
      <dsp:spPr>
        <a:xfrm>
          <a:off x="3850" y="748714"/>
          <a:ext cx="673420" cy="6734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t>2000</a:t>
          </a:r>
          <a:endParaRPr lang="tr-TR" sz="1600" b="1" kern="1200" dirty="0"/>
        </a:p>
      </dsp:txBody>
      <dsp:txXfrm>
        <a:off x="3850" y="748714"/>
        <a:ext cx="673420" cy="673420"/>
      </dsp:txXfrm>
    </dsp:sp>
    <dsp:sp modelId="{0A949D52-C1A5-4086-8BA0-97CE1CFB1CF4}">
      <dsp:nvSpPr>
        <dsp:cNvPr id="0" name=""/>
        <dsp:cNvSpPr/>
      </dsp:nvSpPr>
      <dsp:spPr>
        <a:xfrm>
          <a:off x="2108288" y="496770"/>
          <a:ext cx="1346840" cy="1177307"/>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tr-TR" sz="1600" b="1" kern="1200" dirty="0" smtClean="0"/>
            <a:t>29 %</a:t>
          </a:r>
          <a:endParaRPr lang="tr-TR" sz="1600" b="1" kern="1200" dirty="0"/>
        </a:p>
      </dsp:txBody>
      <dsp:txXfrm>
        <a:off x="2444998" y="496770"/>
        <a:ext cx="1010130" cy="1177307"/>
      </dsp:txXfrm>
    </dsp:sp>
    <dsp:sp modelId="{A347A164-2BBD-458F-9679-47E1B57F26B0}">
      <dsp:nvSpPr>
        <dsp:cNvPr id="0" name=""/>
        <dsp:cNvSpPr/>
      </dsp:nvSpPr>
      <dsp:spPr>
        <a:xfrm>
          <a:off x="1771578" y="748714"/>
          <a:ext cx="673420" cy="6734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t>2002</a:t>
          </a:r>
          <a:endParaRPr lang="tr-TR" sz="1600" b="1" kern="1200" dirty="0"/>
        </a:p>
      </dsp:txBody>
      <dsp:txXfrm>
        <a:off x="1771578" y="748714"/>
        <a:ext cx="673420" cy="673420"/>
      </dsp:txXfrm>
    </dsp:sp>
    <dsp:sp modelId="{A6DA0776-119F-40FC-8D9A-6C99192F6A3E}">
      <dsp:nvSpPr>
        <dsp:cNvPr id="0" name=""/>
        <dsp:cNvSpPr/>
      </dsp:nvSpPr>
      <dsp:spPr>
        <a:xfrm>
          <a:off x="3876016" y="496770"/>
          <a:ext cx="1346840" cy="1177307"/>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tr-TR" sz="1600" b="1" kern="1200" dirty="0" smtClean="0"/>
            <a:t>36 % </a:t>
          </a:r>
          <a:r>
            <a:rPr lang="tr-TR" sz="1200" b="1" kern="1200" dirty="0" err="1" smtClean="0"/>
            <a:t>World</a:t>
          </a:r>
          <a:r>
            <a:rPr lang="tr-TR" sz="1200" b="1" kern="1200" dirty="0" smtClean="0"/>
            <a:t> </a:t>
          </a:r>
          <a:r>
            <a:rPr lang="tr-TR" sz="1200" b="1" kern="1200" dirty="0" err="1" smtClean="0"/>
            <a:t>Boron</a:t>
          </a:r>
          <a:r>
            <a:rPr lang="tr-TR" sz="1200" b="1" kern="1200" dirty="0" smtClean="0"/>
            <a:t> </a:t>
          </a:r>
          <a:r>
            <a:rPr lang="tr-TR" sz="1200" b="1" kern="1200" dirty="0" err="1" smtClean="0"/>
            <a:t>Leader</a:t>
          </a:r>
          <a:endParaRPr lang="tr-TR" sz="1200" b="1" kern="1200" dirty="0"/>
        </a:p>
      </dsp:txBody>
      <dsp:txXfrm>
        <a:off x="4212726" y="496770"/>
        <a:ext cx="1010130" cy="1177307"/>
      </dsp:txXfrm>
    </dsp:sp>
    <dsp:sp modelId="{EDB64DB4-DC97-46AB-8F03-03F1AD01F9E1}">
      <dsp:nvSpPr>
        <dsp:cNvPr id="0" name=""/>
        <dsp:cNvSpPr/>
      </dsp:nvSpPr>
      <dsp:spPr>
        <a:xfrm>
          <a:off x="3539306" y="748714"/>
          <a:ext cx="673420" cy="6734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t>2005</a:t>
          </a:r>
          <a:endParaRPr lang="tr-TR" sz="1600" b="1" kern="1200" dirty="0"/>
        </a:p>
      </dsp:txBody>
      <dsp:txXfrm>
        <a:off x="3539306" y="748714"/>
        <a:ext cx="673420" cy="673420"/>
      </dsp:txXfrm>
    </dsp:sp>
    <dsp:sp modelId="{DF456775-023A-4560-AD26-676EE38B68E2}">
      <dsp:nvSpPr>
        <dsp:cNvPr id="0" name=""/>
        <dsp:cNvSpPr/>
      </dsp:nvSpPr>
      <dsp:spPr>
        <a:xfrm>
          <a:off x="5643744" y="496770"/>
          <a:ext cx="1346840" cy="1177307"/>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tr-TR" sz="1600" b="1" kern="1200" dirty="0" smtClean="0"/>
            <a:t>42 % </a:t>
          </a:r>
          <a:r>
            <a:rPr lang="tr-TR" sz="1200" b="1" kern="1200" dirty="0" err="1" smtClean="0"/>
            <a:t>World</a:t>
          </a:r>
          <a:r>
            <a:rPr lang="tr-TR" sz="1200" b="1" kern="1200" dirty="0" smtClean="0"/>
            <a:t> </a:t>
          </a:r>
          <a:r>
            <a:rPr lang="tr-TR" sz="1200" b="1" kern="1200" dirty="0" err="1" smtClean="0"/>
            <a:t>Boron</a:t>
          </a:r>
          <a:r>
            <a:rPr lang="tr-TR" sz="1200" b="1" kern="1200" dirty="0" smtClean="0"/>
            <a:t> </a:t>
          </a:r>
          <a:r>
            <a:rPr lang="tr-TR" sz="1200" b="1" kern="1200" dirty="0" err="1" smtClean="0"/>
            <a:t>Leader</a:t>
          </a:r>
          <a:endParaRPr lang="tr-TR" sz="1200" b="1" kern="1200" dirty="0"/>
        </a:p>
      </dsp:txBody>
      <dsp:txXfrm>
        <a:off x="5980454" y="496770"/>
        <a:ext cx="1010130" cy="1177307"/>
      </dsp:txXfrm>
    </dsp:sp>
    <dsp:sp modelId="{36F7480A-3E6A-4195-8504-94920A8B05E6}">
      <dsp:nvSpPr>
        <dsp:cNvPr id="0" name=""/>
        <dsp:cNvSpPr/>
      </dsp:nvSpPr>
      <dsp:spPr>
        <a:xfrm>
          <a:off x="5307034" y="748714"/>
          <a:ext cx="673420" cy="67342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t>2010</a:t>
          </a:r>
          <a:endParaRPr lang="tr-TR" sz="1600" b="1" kern="1200" dirty="0"/>
        </a:p>
      </dsp:txBody>
      <dsp:txXfrm>
        <a:off x="5307034" y="748714"/>
        <a:ext cx="673420" cy="673420"/>
      </dsp:txXfrm>
    </dsp:sp>
    <dsp:sp modelId="{A66F3F73-F007-4769-B768-1D0EDAE56101}">
      <dsp:nvSpPr>
        <dsp:cNvPr id="0" name=""/>
        <dsp:cNvSpPr/>
      </dsp:nvSpPr>
      <dsp:spPr>
        <a:xfrm>
          <a:off x="7411472" y="496770"/>
          <a:ext cx="1346840" cy="1177307"/>
        </a:xfrm>
        <a:prstGeom prst="rightArrow">
          <a:avLst>
            <a:gd name="adj1" fmla="val 70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tr-TR" sz="1600" b="1" kern="1200" dirty="0" smtClean="0"/>
            <a:t>47 %</a:t>
          </a:r>
        </a:p>
        <a:p>
          <a:pPr lvl="0" algn="ctr" defTabSz="711200">
            <a:lnSpc>
              <a:spcPct val="90000"/>
            </a:lnSpc>
            <a:spcBef>
              <a:spcPct val="0"/>
            </a:spcBef>
            <a:spcAft>
              <a:spcPct val="35000"/>
            </a:spcAft>
          </a:pPr>
          <a:r>
            <a:rPr lang="tr-TR" sz="1200" b="1" kern="1200" dirty="0" err="1" smtClean="0"/>
            <a:t>World</a:t>
          </a:r>
          <a:r>
            <a:rPr lang="tr-TR" sz="1200" b="1" kern="1200" dirty="0" smtClean="0"/>
            <a:t> </a:t>
          </a:r>
          <a:r>
            <a:rPr lang="tr-TR" sz="1200" b="1" kern="1200" dirty="0" err="1" smtClean="0"/>
            <a:t>Boron</a:t>
          </a:r>
          <a:r>
            <a:rPr lang="tr-TR" sz="1200" b="1" kern="1200" dirty="0" smtClean="0"/>
            <a:t> </a:t>
          </a:r>
          <a:r>
            <a:rPr lang="tr-TR" sz="1200" b="1" kern="1200" dirty="0" err="1" smtClean="0"/>
            <a:t>Leader</a:t>
          </a:r>
          <a:endParaRPr lang="tr-TR" sz="1200" b="1" kern="1200" dirty="0"/>
        </a:p>
      </dsp:txBody>
      <dsp:txXfrm>
        <a:off x="7748182" y="496770"/>
        <a:ext cx="1010130" cy="1177307"/>
      </dsp:txXfrm>
    </dsp:sp>
    <dsp:sp modelId="{7B059B9B-A6A6-467C-8056-F168AF93E2E7}">
      <dsp:nvSpPr>
        <dsp:cNvPr id="0" name=""/>
        <dsp:cNvSpPr/>
      </dsp:nvSpPr>
      <dsp:spPr>
        <a:xfrm>
          <a:off x="7074762" y="748714"/>
          <a:ext cx="673420" cy="673420"/>
        </a:xfrm>
        <a:prstGeom prst="ellipse">
          <a:avLst/>
        </a:prstGeom>
        <a:gradFill rotWithShape="0">
          <a:gsLst>
            <a:gs pos="0">
              <a:srgbClr val="FFFF00"/>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t>2011</a:t>
          </a:r>
          <a:endParaRPr lang="tr-TR" sz="1600" b="1" kern="1200" dirty="0"/>
        </a:p>
      </dsp:txBody>
      <dsp:txXfrm>
        <a:off x="7074762" y="748714"/>
        <a:ext cx="673420" cy="67342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CE98B0-17F0-40C5-8144-93AA1B894425}">
      <dsp:nvSpPr>
        <dsp:cNvPr id="0" name=""/>
        <dsp:cNvSpPr/>
      </dsp:nvSpPr>
      <dsp:spPr>
        <a:xfrm>
          <a:off x="373117" y="1813446"/>
          <a:ext cx="1066363" cy="480707"/>
        </a:xfrm>
        <a:prstGeom prst="roundRect">
          <a:avLst>
            <a:gd name="adj" fmla="val 10000"/>
          </a:avLst>
        </a:prstGeom>
        <a:solidFill>
          <a:schemeClr val="accent2">
            <a:lumMod val="7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noProof="0" dirty="0" smtClean="0">
              <a:solidFill>
                <a:schemeClr val="bg1">
                  <a:lumMod val="95000"/>
                </a:schemeClr>
              </a:solidFill>
              <a:latin typeface="+mj-lt"/>
            </a:rPr>
            <a:t>Foreign Representatives</a:t>
          </a:r>
          <a:endParaRPr lang="en-US" sz="1000" b="1" kern="1200" noProof="0" dirty="0">
            <a:solidFill>
              <a:schemeClr val="bg1">
                <a:lumMod val="95000"/>
              </a:schemeClr>
            </a:solidFill>
            <a:latin typeface="+mj-lt"/>
          </a:endParaRPr>
        </a:p>
      </dsp:txBody>
      <dsp:txXfrm>
        <a:off x="373117" y="1813446"/>
        <a:ext cx="1066363" cy="480707"/>
      </dsp:txXfrm>
    </dsp:sp>
    <dsp:sp modelId="{221A5316-26EC-4787-9366-55A401B753C6}">
      <dsp:nvSpPr>
        <dsp:cNvPr id="0" name=""/>
        <dsp:cNvSpPr/>
      </dsp:nvSpPr>
      <dsp:spPr>
        <a:xfrm rot="17761331">
          <a:off x="1193481" y="1650828"/>
          <a:ext cx="876565" cy="18241"/>
        </a:xfrm>
        <a:custGeom>
          <a:avLst/>
          <a:gdLst/>
          <a:ahLst/>
          <a:cxnLst/>
          <a:rect l="0" t="0" r="0" b="0"/>
          <a:pathLst>
            <a:path>
              <a:moveTo>
                <a:pt x="0" y="9120"/>
              </a:moveTo>
              <a:lnTo>
                <a:pt x="876565" y="9120"/>
              </a:lnTo>
            </a:path>
          </a:pathLst>
        </a:custGeom>
        <a:noFill/>
        <a:ln w="25400" cap="flat" cmpd="sng" algn="ctr">
          <a:solidFill>
            <a:srgbClr val="FF0000"/>
          </a:solidFill>
          <a:prstDash val="sysDas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noProof="0">
            <a:solidFill>
              <a:srgbClr val="002060"/>
            </a:solidFill>
            <a:latin typeface="+mj-lt"/>
          </a:endParaRPr>
        </a:p>
      </dsp:txBody>
      <dsp:txXfrm rot="17761331">
        <a:off x="1609849" y="1638034"/>
        <a:ext cx="43828" cy="43828"/>
      </dsp:txXfrm>
    </dsp:sp>
    <dsp:sp modelId="{94FABEA1-1F24-4D0D-A34E-E9DD4DF86540}">
      <dsp:nvSpPr>
        <dsp:cNvPr id="0" name=""/>
        <dsp:cNvSpPr/>
      </dsp:nvSpPr>
      <dsp:spPr>
        <a:xfrm>
          <a:off x="1824047" y="1025743"/>
          <a:ext cx="961415" cy="480707"/>
        </a:xfrm>
        <a:prstGeom prst="roundRect">
          <a:avLst>
            <a:gd name="adj" fmla="val 10000"/>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noProof="0" dirty="0" err="1" smtClean="0">
              <a:solidFill>
                <a:srgbClr val="002060"/>
              </a:solidFill>
              <a:latin typeface="+mj-lt"/>
            </a:rPr>
            <a:t>Etimine</a:t>
          </a:r>
          <a:r>
            <a:rPr lang="en-US" sz="1000" kern="1200" noProof="0" dirty="0" smtClean="0">
              <a:solidFill>
                <a:srgbClr val="002060"/>
              </a:solidFill>
              <a:latin typeface="+mj-lt"/>
            </a:rPr>
            <a:t> SA, </a:t>
          </a:r>
        </a:p>
        <a:p>
          <a:pPr lvl="0" algn="ctr" defTabSz="444500">
            <a:lnSpc>
              <a:spcPct val="90000"/>
            </a:lnSpc>
            <a:spcBef>
              <a:spcPct val="0"/>
            </a:spcBef>
            <a:spcAft>
              <a:spcPct val="35000"/>
            </a:spcAft>
          </a:pPr>
          <a:r>
            <a:rPr lang="en-US" sz="1000" kern="1200" noProof="0" dirty="0" smtClean="0">
              <a:solidFill>
                <a:srgbClr val="002060"/>
              </a:solidFill>
              <a:latin typeface="+mj-lt"/>
            </a:rPr>
            <a:t>Luxembourg</a:t>
          </a:r>
          <a:endParaRPr lang="en-US" sz="1000" kern="1200" noProof="0" dirty="0">
            <a:solidFill>
              <a:srgbClr val="002060"/>
            </a:solidFill>
            <a:latin typeface="+mj-lt"/>
          </a:endParaRPr>
        </a:p>
      </dsp:txBody>
      <dsp:txXfrm>
        <a:off x="1824047" y="1025743"/>
        <a:ext cx="961415" cy="480707"/>
      </dsp:txXfrm>
    </dsp:sp>
    <dsp:sp modelId="{FF1E34F4-B374-4E9D-BCC7-F54A9F14B41D}">
      <dsp:nvSpPr>
        <dsp:cNvPr id="0" name=""/>
        <dsp:cNvSpPr/>
      </dsp:nvSpPr>
      <dsp:spPr>
        <a:xfrm rot="17436586">
          <a:off x="2431488" y="745680"/>
          <a:ext cx="1092514" cy="18241"/>
        </a:xfrm>
        <a:custGeom>
          <a:avLst/>
          <a:gdLst/>
          <a:ahLst/>
          <a:cxnLst/>
          <a:rect l="0" t="0" r="0" b="0"/>
          <a:pathLst>
            <a:path>
              <a:moveTo>
                <a:pt x="0" y="9120"/>
              </a:moveTo>
              <a:lnTo>
                <a:pt x="1092514" y="9120"/>
              </a:lnTo>
            </a:path>
          </a:pathLst>
        </a:custGeom>
        <a:noFill/>
        <a:ln w="25400" cap="flat" cmpd="sng" algn="ctr">
          <a:solidFill>
            <a:schemeClr val="accent4">
              <a:lumMod val="65000"/>
              <a:lumOff val="35000"/>
            </a:schemeClr>
          </a:solidFill>
          <a:prstDash val="sysDas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noProof="0">
            <a:solidFill>
              <a:srgbClr val="002060"/>
            </a:solidFill>
            <a:latin typeface="+mj-lt"/>
          </a:endParaRPr>
        </a:p>
      </dsp:txBody>
      <dsp:txXfrm rot="17436586">
        <a:off x="2950432" y="727488"/>
        <a:ext cx="54625" cy="54625"/>
      </dsp:txXfrm>
    </dsp:sp>
    <dsp:sp modelId="{5399E7E0-23BF-47F7-AF1E-0F5714635DB9}">
      <dsp:nvSpPr>
        <dsp:cNvPr id="0" name=""/>
        <dsp:cNvSpPr/>
      </dsp:nvSpPr>
      <dsp:spPr>
        <a:xfrm>
          <a:off x="3170028" y="3150"/>
          <a:ext cx="961415" cy="480707"/>
        </a:xfrm>
        <a:prstGeom prst="roundRect">
          <a:avLst>
            <a:gd name="adj" fmla="val 10000"/>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kumimoji="0" lang="en-US" sz="1000" b="0" i="0" u="none" strike="noStrike" kern="1200" cap="none" normalizeH="0" baseline="0" noProof="0" dirty="0" err="1" smtClean="0">
              <a:ln/>
              <a:solidFill>
                <a:srgbClr val="002060"/>
              </a:solidFill>
              <a:effectLst/>
              <a:latin typeface="+mj-lt"/>
            </a:rPr>
            <a:t>Etimine</a:t>
          </a:r>
          <a:r>
            <a:rPr kumimoji="0" lang="en-US" sz="1000" b="0" i="0" u="none" strike="noStrike" kern="1200" cap="none" normalizeH="0" baseline="0" noProof="0" dirty="0" smtClean="0">
              <a:ln/>
              <a:solidFill>
                <a:srgbClr val="002060"/>
              </a:solidFill>
              <a:effectLst/>
              <a:latin typeface="+mj-lt"/>
            </a:rPr>
            <a:t> GmbH, </a:t>
          </a:r>
        </a:p>
        <a:p>
          <a:pPr lvl="0" algn="ctr" defTabSz="444500">
            <a:lnSpc>
              <a:spcPct val="90000"/>
            </a:lnSpc>
            <a:spcBef>
              <a:spcPct val="0"/>
            </a:spcBef>
            <a:spcAft>
              <a:spcPct val="35000"/>
            </a:spcAft>
          </a:pPr>
          <a:r>
            <a:rPr kumimoji="0" lang="en-US" sz="1000" b="0" i="0" u="none" strike="noStrike" kern="1200" cap="none" normalizeH="0" baseline="0" noProof="0" dirty="0" smtClean="0">
              <a:ln/>
              <a:solidFill>
                <a:srgbClr val="002060"/>
              </a:solidFill>
              <a:effectLst/>
              <a:latin typeface="+mj-lt"/>
            </a:rPr>
            <a:t>Germany</a:t>
          </a:r>
          <a:endParaRPr lang="en-US" sz="1000" kern="1200" noProof="0" dirty="0">
            <a:solidFill>
              <a:srgbClr val="002060"/>
            </a:solidFill>
            <a:latin typeface="+mj-lt"/>
          </a:endParaRPr>
        </a:p>
      </dsp:txBody>
      <dsp:txXfrm>
        <a:off x="3170028" y="3150"/>
        <a:ext cx="961415" cy="480707"/>
      </dsp:txXfrm>
    </dsp:sp>
    <dsp:sp modelId="{53E17300-68BE-4EE2-9595-959DD2092B09}">
      <dsp:nvSpPr>
        <dsp:cNvPr id="0" name=""/>
        <dsp:cNvSpPr/>
      </dsp:nvSpPr>
      <dsp:spPr>
        <a:xfrm rot="18558248">
          <a:off x="2674190" y="1022087"/>
          <a:ext cx="607110" cy="18241"/>
        </a:xfrm>
        <a:custGeom>
          <a:avLst/>
          <a:gdLst/>
          <a:ahLst/>
          <a:cxnLst/>
          <a:rect l="0" t="0" r="0" b="0"/>
          <a:pathLst>
            <a:path>
              <a:moveTo>
                <a:pt x="0" y="9120"/>
              </a:moveTo>
              <a:lnTo>
                <a:pt x="607110" y="9120"/>
              </a:lnTo>
            </a:path>
          </a:pathLst>
        </a:custGeom>
        <a:noFill/>
        <a:ln w="25400" cap="flat" cmpd="sng" algn="ctr">
          <a:solidFill>
            <a:schemeClr val="accent4">
              <a:lumMod val="65000"/>
              <a:lumOff val="35000"/>
            </a:schemeClr>
          </a:solidFill>
          <a:prstDash val="sysDas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noProof="0">
            <a:solidFill>
              <a:srgbClr val="002060"/>
            </a:solidFill>
            <a:latin typeface="+mj-lt"/>
          </a:endParaRPr>
        </a:p>
      </dsp:txBody>
      <dsp:txXfrm rot="18558248">
        <a:off x="2962567" y="1016030"/>
        <a:ext cx="30355" cy="30355"/>
      </dsp:txXfrm>
    </dsp:sp>
    <dsp:sp modelId="{D4B18568-1537-4902-89BF-D9ACD256A665}">
      <dsp:nvSpPr>
        <dsp:cNvPr id="0" name=""/>
        <dsp:cNvSpPr/>
      </dsp:nvSpPr>
      <dsp:spPr>
        <a:xfrm>
          <a:off x="3170028" y="555964"/>
          <a:ext cx="961415" cy="480707"/>
        </a:xfrm>
        <a:prstGeom prst="roundRect">
          <a:avLst>
            <a:gd name="adj" fmla="val 10000"/>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noProof="0" dirty="0" err="1" smtClean="0">
              <a:solidFill>
                <a:srgbClr val="002060"/>
              </a:solidFill>
              <a:latin typeface="+mj-lt"/>
            </a:rPr>
            <a:t>Etimine</a:t>
          </a:r>
          <a:r>
            <a:rPr lang="en-US" sz="1000" kern="1200" noProof="0" dirty="0" smtClean="0">
              <a:solidFill>
                <a:srgbClr val="002060"/>
              </a:solidFill>
              <a:latin typeface="+mj-lt"/>
            </a:rPr>
            <a:t> </a:t>
          </a:r>
          <a:r>
            <a:rPr lang="en-US" sz="1000" kern="1200" noProof="0" dirty="0" err="1" smtClean="0">
              <a:solidFill>
                <a:srgbClr val="002060"/>
              </a:solidFill>
              <a:latin typeface="+mj-lt"/>
            </a:rPr>
            <a:t>Srl</a:t>
          </a:r>
          <a:r>
            <a:rPr lang="en-US" sz="1000" kern="1200" noProof="0" dirty="0" smtClean="0">
              <a:solidFill>
                <a:srgbClr val="002060"/>
              </a:solidFill>
              <a:latin typeface="+mj-lt"/>
            </a:rPr>
            <a:t>, </a:t>
          </a:r>
        </a:p>
        <a:p>
          <a:pPr lvl="0" algn="ctr" defTabSz="444500">
            <a:lnSpc>
              <a:spcPct val="90000"/>
            </a:lnSpc>
            <a:spcBef>
              <a:spcPct val="0"/>
            </a:spcBef>
            <a:spcAft>
              <a:spcPct val="35000"/>
            </a:spcAft>
          </a:pPr>
          <a:r>
            <a:rPr lang="en-US" sz="1000" kern="1200" noProof="0" dirty="0" smtClean="0">
              <a:solidFill>
                <a:srgbClr val="002060"/>
              </a:solidFill>
              <a:latin typeface="+mj-lt"/>
            </a:rPr>
            <a:t>Italy</a:t>
          </a:r>
          <a:endParaRPr lang="en-US" sz="1000" kern="1200" noProof="0" dirty="0">
            <a:solidFill>
              <a:srgbClr val="002060"/>
            </a:solidFill>
            <a:latin typeface="+mj-lt"/>
          </a:endParaRPr>
        </a:p>
      </dsp:txBody>
      <dsp:txXfrm>
        <a:off x="3170028" y="555964"/>
        <a:ext cx="961415" cy="480707"/>
      </dsp:txXfrm>
    </dsp:sp>
    <dsp:sp modelId="{2BADAD9D-06EC-4BBB-8F14-0CCEBED58C2A}">
      <dsp:nvSpPr>
        <dsp:cNvPr id="0" name=""/>
        <dsp:cNvSpPr/>
      </dsp:nvSpPr>
      <dsp:spPr>
        <a:xfrm rot="731051">
          <a:off x="2781031" y="1298494"/>
          <a:ext cx="393428" cy="18241"/>
        </a:xfrm>
        <a:custGeom>
          <a:avLst/>
          <a:gdLst/>
          <a:ahLst/>
          <a:cxnLst/>
          <a:rect l="0" t="0" r="0" b="0"/>
          <a:pathLst>
            <a:path>
              <a:moveTo>
                <a:pt x="0" y="9120"/>
              </a:moveTo>
              <a:lnTo>
                <a:pt x="393428" y="9120"/>
              </a:lnTo>
            </a:path>
          </a:pathLst>
        </a:custGeom>
        <a:noFill/>
        <a:ln w="25400" cap="flat" cmpd="sng" algn="ctr">
          <a:solidFill>
            <a:schemeClr val="accent4">
              <a:lumMod val="65000"/>
              <a:lumOff val="35000"/>
            </a:schemeClr>
          </a:solidFill>
          <a:prstDash val="sysDas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noProof="0">
            <a:solidFill>
              <a:srgbClr val="002060"/>
            </a:solidFill>
            <a:latin typeface="+mj-lt"/>
          </a:endParaRPr>
        </a:p>
      </dsp:txBody>
      <dsp:txXfrm rot="731051">
        <a:off x="2967910" y="1297779"/>
        <a:ext cx="19671" cy="19671"/>
      </dsp:txXfrm>
    </dsp:sp>
    <dsp:sp modelId="{21247900-CD29-4C25-9A1B-E51DC18CF225}">
      <dsp:nvSpPr>
        <dsp:cNvPr id="0" name=""/>
        <dsp:cNvSpPr/>
      </dsp:nvSpPr>
      <dsp:spPr>
        <a:xfrm>
          <a:off x="3170028" y="1108778"/>
          <a:ext cx="961415" cy="480707"/>
        </a:xfrm>
        <a:prstGeom prst="roundRect">
          <a:avLst>
            <a:gd name="adj" fmla="val 10000"/>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r>
            <a:rPr kumimoji="0" lang="en-US" sz="1000" b="0" i="0" u="none" strike="noStrike" kern="1200" cap="none" normalizeH="0" baseline="0" noProof="0" dirty="0" err="1" smtClean="0">
              <a:ln/>
              <a:solidFill>
                <a:srgbClr val="002060"/>
              </a:solidFill>
              <a:effectLst/>
              <a:latin typeface="+mj-lt"/>
            </a:rPr>
            <a:t>Etimine</a:t>
          </a:r>
          <a:r>
            <a:rPr kumimoji="0" lang="en-US" sz="1000" b="0" i="0" u="none" strike="noStrike" kern="1200" cap="none" normalizeH="0" baseline="0" noProof="0" dirty="0" smtClean="0">
              <a:ln/>
              <a:solidFill>
                <a:srgbClr val="002060"/>
              </a:solidFill>
              <a:effectLst/>
              <a:latin typeface="+mj-lt"/>
            </a:rPr>
            <a:t> USA, </a:t>
          </a:r>
        </a:p>
        <a:p>
          <a:pPr lvl="0" algn="ctr" defTabSz="444500" rtl="0">
            <a:lnSpc>
              <a:spcPct val="90000"/>
            </a:lnSpc>
            <a:spcBef>
              <a:spcPct val="0"/>
            </a:spcBef>
            <a:spcAft>
              <a:spcPct val="35000"/>
            </a:spcAft>
          </a:pPr>
          <a:r>
            <a:rPr kumimoji="0" lang="en-US" sz="1000" b="0" i="0" u="none" strike="noStrike" kern="1200" cap="none" normalizeH="0" baseline="0" noProof="0" dirty="0" smtClean="0">
              <a:ln/>
              <a:solidFill>
                <a:srgbClr val="002060"/>
              </a:solidFill>
              <a:effectLst/>
              <a:latin typeface="+mj-lt"/>
            </a:rPr>
            <a:t>USA</a:t>
          </a:r>
          <a:endParaRPr lang="en-US" sz="1000" kern="1200" noProof="0" dirty="0">
            <a:solidFill>
              <a:srgbClr val="002060"/>
            </a:solidFill>
            <a:latin typeface="+mj-lt"/>
          </a:endParaRPr>
        </a:p>
      </dsp:txBody>
      <dsp:txXfrm>
        <a:off x="3170028" y="1108778"/>
        <a:ext cx="961415" cy="480707"/>
      </dsp:txXfrm>
    </dsp:sp>
    <dsp:sp modelId="{3267160D-CC84-43DB-B0AE-D921E343927D}">
      <dsp:nvSpPr>
        <dsp:cNvPr id="0" name=""/>
        <dsp:cNvSpPr/>
      </dsp:nvSpPr>
      <dsp:spPr>
        <a:xfrm rot="3530048">
          <a:off x="2606196" y="1574901"/>
          <a:ext cx="743098" cy="18241"/>
        </a:xfrm>
        <a:custGeom>
          <a:avLst/>
          <a:gdLst/>
          <a:ahLst/>
          <a:cxnLst/>
          <a:rect l="0" t="0" r="0" b="0"/>
          <a:pathLst>
            <a:path>
              <a:moveTo>
                <a:pt x="0" y="9120"/>
              </a:moveTo>
              <a:lnTo>
                <a:pt x="743098" y="9120"/>
              </a:lnTo>
            </a:path>
          </a:pathLst>
        </a:custGeom>
        <a:noFill/>
        <a:ln w="25400" cap="flat" cmpd="sng" algn="ctr">
          <a:solidFill>
            <a:schemeClr val="accent4">
              <a:lumMod val="65000"/>
              <a:lumOff val="35000"/>
            </a:schemeClr>
          </a:solidFill>
          <a:prstDash val="sysDas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noProof="0">
            <a:solidFill>
              <a:srgbClr val="002060"/>
            </a:solidFill>
            <a:latin typeface="+mj-lt"/>
          </a:endParaRPr>
        </a:p>
      </dsp:txBody>
      <dsp:txXfrm rot="3530048">
        <a:off x="2959168" y="1565444"/>
        <a:ext cx="37154" cy="37154"/>
      </dsp:txXfrm>
    </dsp:sp>
    <dsp:sp modelId="{5910C5A5-DA71-40D1-80CE-8AC5DAA0CAA3}">
      <dsp:nvSpPr>
        <dsp:cNvPr id="0" name=""/>
        <dsp:cNvSpPr/>
      </dsp:nvSpPr>
      <dsp:spPr>
        <a:xfrm>
          <a:off x="3170028" y="1661592"/>
          <a:ext cx="961415" cy="480707"/>
        </a:xfrm>
        <a:prstGeom prst="roundRect">
          <a:avLst>
            <a:gd name="adj" fmla="val 10000"/>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r>
            <a:rPr kumimoji="0" lang="en-US" sz="1000" b="0" i="0" u="none" strike="noStrike" kern="1200" cap="none" normalizeH="0" baseline="0" noProof="0" dirty="0" err="1" smtClean="0">
              <a:ln/>
              <a:solidFill>
                <a:srgbClr val="002060"/>
              </a:solidFill>
              <a:effectLst/>
              <a:latin typeface="+mj-lt"/>
            </a:rPr>
            <a:t>Etimine</a:t>
          </a:r>
          <a:r>
            <a:rPr kumimoji="0" lang="en-US" sz="1000" b="0" i="0" u="none" strike="noStrike" kern="1200" cap="none" normalizeH="0" baseline="0" noProof="0" dirty="0" smtClean="0">
              <a:ln/>
              <a:solidFill>
                <a:srgbClr val="002060"/>
              </a:solidFill>
              <a:effectLst/>
              <a:latin typeface="+mj-lt"/>
            </a:rPr>
            <a:t> Asia, </a:t>
          </a:r>
        </a:p>
        <a:p>
          <a:pPr lvl="0" algn="ctr" defTabSz="444500" rtl="0">
            <a:lnSpc>
              <a:spcPct val="90000"/>
            </a:lnSpc>
            <a:spcBef>
              <a:spcPct val="0"/>
            </a:spcBef>
            <a:spcAft>
              <a:spcPct val="35000"/>
            </a:spcAft>
          </a:pPr>
          <a:r>
            <a:rPr lang="en-US" sz="1000" kern="1200" noProof="0" dirty="0" smtClean="0">
              <a:solidFill>
                <a:srgbClr val="002060"/>
              </a:solidFill>
              <a:latin typeface="+mj-lt"/>
            </a:rPr>
            <a:t>China</a:t>
          </a:r>
          <a:endParaRPr lang="en-US" sz="1000" kern="1200" noProof="0" dirty="0">
            <a:solidFill>
              <a:srgbClr val="002060"/>
            </a:solidFill>
            <a:latin typeface="+mj-lt"/>
          </a:endParaRPr>
        </a:p>
      </dsp:txBody>
      <dsp:txXfrm>
        <a:off x="3170028" y="1661592"/>
        <a:ext cx="961415" cy="480707"/>
      </dsp:txXfrm>
    </dsp:sp>
    <dsp:sp modelId="{AC7C3870-F6B7-48E7-A752-39831730E680}">
      <dsp:nvSpPr>
        <dsp:cNvPr id="0" name=""/>
        <dsp:cNvSpPr/>
      </dsp:nvSpPr>
      <dsp:spPr>
        <a:xfrm rot="4249260">
          <a:off x="2392445" y="1809790"/>
          <a:ext cx="1170599" cy="18241"/>
        </a:xfrm>
        <a:custGeom>
          <a:avLst/>
          <a:gdLst/>
          <a:ahLst/>
          <a:cxnLst/>
          <a:rect l="0" t="0" r="0" b="0"/>
          <a:pathLst>
            <a:path>
              <a:moveTo>
                <a:pt x="0" y="9120"/>
              </a:moveTo>
              <a:lnTo>
                <a:pt x="1170599" y="9120"/>
              </a:lnTo>
            </a:path>
          </a:pathLst>
        </a:custGeom>
        <a:noFill/>
        <a:ln w="25400" cap="flat" cmpd="sng" algn="ctr">
          <a:solidFill>
            <a:schemeClr val="accent4">
              <a:lumMod val="65000"/>
              <a:lumOff val="35000"/>
            </a:schemeClr>
          </a:solidFill>
          <a:prstDash val="sysDas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noProof="0">
            <a:latin typeface="+mj-lt"/>
          </a:endParaRPr>
        </a:p>
      </dsp:txBody>
      <dsp:txXfrm rot="4249260">
        <a:off x="2948480" y="1789646"/>
        <a:ext cx="58529" cy="58529"/>
      </dsp:txXfrm>
    </dsp:sp>
    <dsp:sp modelId="{F61A716C-7299-495F-A269-DD8A8411BF99}">
      <dsp:nvSpPr>
        <dsp:cNvPr id="0" name=""/>
        <dsp:cNvSpPr/>
      </dsp:nvSpPr>
      <dsp:spPr>
        <a:xfrm>
          <a:off x="3170028" y="2214406"/>
          <a:ext cx="1428903" cy="314637"/>
        </a:xfrm>
        <a:prstGeom prst="roundRect">
          <a:avLst>
            <a:gd name="adj" fmla="val 10000"/>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rtl="0">
            <a:lnSpc>
              <a:spcPct val="90000"/>
            </a:lnSpc>
            <a:spcBef>
              <a:spcPct val="0"/>
            </a:spcBef>
            <a:spcAft>
              <a:spcPct val="35000"/>
            </a:spcAft>
          </a:pPr>
          <a:r>
            <a:rPr lang="en-US" sz="1000" kern="1200" noProof="0" dirty="0" smtClean="0">
              <a:solidFill>
                <a:srgbClr val="002060"/>
              </a:solidFill>
              <a:latin typeface="+mj-lt"/>
            </a:rPr>
            <a:t>Mario </a:t>
          </a:r>
          <a:r>
            <a:rPr lang="en-US" sz="1000" kern="1200" noProof="0" dirty="0" err="1" smtClean="0">
              <a:solidFill>
                <a:srgbClr val="002060"/>
              </a:solidFill>
              <a:latin typeface="+mj-lt"/>
            </a:rPr>
            <a:t>Pilato</a:t>
          </a:r>
          <a:r>
            <a:rPr lang="en-US" sz="1000" kern="1200" noProof="0" dirty="0" smtClean="0">
              <a:solidFill>
                <a:srgbClr val="002060"/>
              </a:solidFill>
              <a:latin typeface="+mj-lt"/>
            </a:rPr>
            <a:t> Blat S.A.,</a:t>
          </a:r>
        </a:p>
        <a:p>
          <a:pPr lvl="0" algn="ctr" defTabSz="444500" rtl="0">
            <a:lnSpc>
              <a:spcPct val="90000"/>
            </a:lnSpc>
            <a:spcBef>
              <a:spcPct val="0"/>
            </a:spcBef>
            <a:spcAft>
              <a:spcPct val="35000"/>
            </a:spcAft>
          </a:pPr>
          <a:r>
            <a:rPr lang="en-US" sz="1000" kern="1200" noProof="0" dirty="0" smtClean="0">
              <a:solidFill>
                <a:srgbClr val="002060"/>
              </a:solidFill>
              <a:latin typeface="+mj-lt"/>
            </a:rPr>
            <a:t>Spain</a:t>
          </a:r>
          <a:endParaRPr lang="en-US" sz="1000" kern="1200" noProof="0" dirty="0">
            <a:solidFill>
              <a:srgbClr val="002060"/>
            </a:solidFill>
            <a:latin typeface="+mj-lt"/>
          </a:endParaRPr>
        </a:p>
      </dsp:txBody>
      <dsp:txXfrm>
        <a:off x="3170028" y="2214406"/>
        <a:ext cx="1428903" cy="314637"/>
      </dsp:txXfrm>
    </dsp:sp>
    <dsp:sp modelId="{CE3D929B-4A3A-4BA7-AA1C-D92477BED24C}">
      <dsp:nvSpPr>
        <dsp:cNvPr id="0" name=""/>
        <dsp:cNvSpPr/>
      </dsp:nvSpPr>
      <dsp:spPr>
        <a:xfrm rot="3838669">
          <a:off x="1193481" y="2438531"/>
          <a:ext cx="876565" cy="18241"/>
        </a:xfrm>
        <a:custGeom>
          <a:avLst/>
          <a:gdLst/>
          <a:ahLst/>
          <a:cxnLst/>
          <a:rect l="0" t="0" r="0" b="0"/>
          <a:pathLst>
            <a:path>
              <a:moveTo>
                <a:pt x="0" y="9120"/>
              </a:moveTo>
              <a:lnTo>
                <a:pt x="876565" y="9120"/>
              </a:lnTo>
            </a:path>
          </a:pathLst>
        </a:custGeom>
        <a:noFill/>
        <a:ln w="25400" cap="flat" cmpd="sng" algn="ctr">
          <a:solidFill>
            <a:srgbClr val="FF0000"/>
          </a:solidFill>
          <a:prstDash val="sysDas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noProof="0">
            <a:solidFill>
              <a:srgbClr val="002060"/>
            </a:solidFill>
            <a:latin typeface="+mj-lt"/>
          </a:endParaRPr>
        </a:p>
      </dsp:txBody>
      <dsp:txXfrm rot="3838669">
        <a:off x="1609849" y="2425738"/>
        <a:ext cx="43828" cy="43828"/>
      </dsp:txXfrm>
    </dsp:sp>
    <dsp:sp modelId="{11A10AFF-D555-4916-8BD3-AAAA59D31A07}">
      <dsp:nvSpPr>
        <dsp:cNvPr id="0" name=""/>
        <dsp:cNvSpPr/>
      </dsp:nvSpPr>
      <dsp:spPr>
        <a:xfrm>
          <a:off x="1824047" y="2601149"/>
          <a:ext cx="1214296" cy="480707"/>
        </a:xfrm>
        <a:prstGeom prst="roundRect">
          <a:avLst>
            <a:gd name="adj" fmla="val 10000"/>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kern="1200" noProof="0" dirty="0" smtClean="0">
              <a:solidFill>
                <a:srgbClr val="002060"/>
              </a:solidFill>
              <a:latin typeface="+mj-lt"/>
            </a:rPr>
            <a:t>AB </a:t>
          </a:r>
          <a:r>
            <a:rPr lang="en-US" sz="1000" kern="1200" noProof="0" dirty="0" err="1" smtClean="0">
              <a:solidFill>
                <a:srgbClr val="002060"/>
              </a:solidFill>
              <a:latin typeface="+mj-lt"/>
            </a:rPr>
            <a:t>Etiproducts</a:t>
          </a:r>
          <a:r>
            <a:rPr lang="tr-TR" sz="1000" kern="1200" noProof="0" dirty="0" smtClean="0">
              <a:solidFill>
                <a:srgbClr val="002060"/>
              </a:solidFill>
              <a:latin typeface="+mj-lt"/>
            </a:rPr>
            <a:t> O.Y., </a:t>
          </a:r>
        </a:p>
        <a:p>
          <a:pPr lvl="0" algn="ctr" defTabSz="444500">
            <a:lnSpc>
              <a:spcPct val="90000"/>
            </a:lnSpc>
            <a:spcBef>
              <a:spcPct val="0"/>
            </a:spcBef>
            <a:spcAft>
              <a:spcPct val="35000"/>
            </a:spcAft>
          </a:pPr>
          <a:r>
            <a:rPr lang="tr-TR" sz="1000" kern="1200" noProof="0" dirty="0" err="1" smtClean="0">
              <a:solidFill>
                <a:srgbClr val="002060"/>
              </a:solidFill>
              <a:latin typeface="+mj-lt"/>
            </a:rPr>
            <a:t>Finland</a:t>
          </a:r>
          <a:endParaRPr lang="en-US" sz="1000" kern="1200" noProof="0" dirty="0">
            <a:solidFill>
              <a:srgbClr val="002060"/>
            </a:solidFill>
            <a:latin typeface="+mj-lt"/>
          </a:endParaRPr>
        </a:p>
      </dsp:txBody>
      <dsp:txXfrm>
        <a:off x="1824047" y="2601149"/>
        <a:ext cx="1214296" cy="480707"/>
      </dsp:txXfrm>
    </dsp:sp>
    <dsp:sp modelId="{07CC98AF-22DB-420E-98B8-F95F8D097597}">
      <dsp:nvSpPr>
        <dsp:cNvPr id="0" name=""/>
        <dsp:cNvSpPr/>
      </dsp:nvSpPr>
      <dsp:spPr>
        <a:xfrm rot="685743">
          <a:off x="3034666" y="2869133"/>
          <a:ext cx="370923" cy="18241"/>
        </a:xfrm>
        <a:custGeom>
          <a:avLst/>
          <a:gdLst/>
          <a:ahLst/>
          <a:cxnLst/>
          <a:rect l="0" t="0" r="0" b="0"/>
          <a:pathLst>
            <a:path>
              <a:moveTo>
                <a:pt x="0" y="9120"/>
              </a:moveTo>
              <a:lnTo>
                <a:pt x="370923" y="9120"/>
              </a:lnTo>
            </a:path>
          </a:pathLst>
        </a:custGeom>
        <a:noFill/>
        <a:ln w="25400" cap="flat" cmpd="sng" algn="ctr">
          <a:solidFill>
            <a:schemeClr val="accent4">
              <a:lumMod val="65000"/>
              <a:lumOff val="35000"/>
            </a:schemeClr>
          </a:solidFill>
          <a:prstDash val="sysDas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noProof="0">
            <a:solidFill>
              <a:srgbClr val="002060"/>
            </a:solidFill>
            <a:latin typeface="+mj-lt"/>
          </a:endParaRPr>
        </a:p>
      </dsp:txBody>
      <dsp:txXfrm rot="685743">
        <a:off x="3210855" y="2868980"/>
        <a:ext cx="18546" cy="18546"/>
      </dsp:txXfrm>
    </dsp:sp>
    <dsp:sp modelId="{54484EF9-D737-4FF3-B2DD-4E6CE5098F86}">
      <dsp:nvSpPr>
        <dsp:cNvPr id="0" name=""/>
        <dsp:cNvSpPr/>
      </dsp:nvSpPr>
      <dsp:spPr>
        <a:xfrm>
          <a:off x="3401912" y="2674650"/>
          <a:ext cx="961415" cy="480707"/>
        </a:xfrm>
        <a:prstGeom prst="roundRect">
          <a:avLst>
            <a:gd name="adj" fmla="val 10000"/>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noProof="0" dirty="0" err="1" smtClean="0">
              <a:solidFill>
                <a:srgbClr val="002060"/>
              </a:solidFill>
              <a:latin typeface="+mj-lt"/>
            </a:rPr>
            <a:t>Etiproducts</a:t>
          </a:r>
          <a:r>
            <a:rPr lang="en-US" sz="1000" kern="1200" noProof="0" dirty="0" smtClean="0">
              <a:solidFill>
                <a:srgbClr val="002060"/>
              </a:solidFill>
              <a:latin typeface="+mj-lt"/>
            </a:rPr>
            <a:t> Russia </a:t>
          </a:r>
          <a:endParaRPr lang="en-US" sz="1000" kern="1200" noProof="0" dirty="0">
            <a:solidFill>
              <a:srgbClr val="002060"/>
            </a:solidFill>
            <a:latin typeface="+mj-lt"/>
          </a:endParaRPr>
        </a:p>
      </dsp:txBody>
      <dsp:txXfrm>
        <a:off x="3401912" y="2674650"/>
        <a:ext cx="961415" cy="480707"/>
      </dsp:txXfrm>
    </dsp:sp>
    <dsp:sp modelId="{DE2E3F19-8A5D-457C-89AB-52AADB519B61}">
      <dsp:nvSpPr>
        <dsp:cNvPr id="0" name=""/>
        <dsp:cNvSpPr/>
      </dsp:nvSpPr>
      <dsp:spPr>
        <a:xfrm>
          <a:off x="373117" y="3706777"/>
          <a:ext cx="961415" cy="480707"/>
        </a:xfrm>
        <a:prstGeom prst="roundRect">
          <a:avLst>
            <a:gd name="adj" fmla="val 10000"/>
          </a:avLst>
        </a:prstGeom>
        <a:solidFill>
          <a:schemeClr val="tx1">
            <a:lumMod val="75000"/>
            <a:lum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noProof="0" dirty="0" smtClean="0">
              <a:solidFill>
                <a:schemeClr val="bg1"/>
              </a:solidFill>
              <a:latin typeface="+mj-lt"/>
            </a:rPr>
            <a:t>Sales Agencies</a:t>
          </a:r>
          <a:endParaRPr lang="en-US" sz="1000" kern="1200" noProof="0" dirty="0">
            <a:solidFill>
              <a:schemeClr val="bg1"/>
            </a:solidFill>
            <a:latin typeface="+mj-lt"/>
          </a:endParaRPr>
        </a:p>
      </dsp:txBody>
      <dsp:txXfrm>
        <a:off x="373117" y="3706777"/>
        <a:ext cx="961415" cy="480707"/>
      </dsp:txXfrm>
    </dsp:sp>
    <dsp:sp modelId="{BF50487C-41BB-4F83-8DB3-9D0007AB953F}">
      <dsp:nvSpPr>
        <dsp:cNvPr id="0" name=""/>
        <dsp:cNvSpPr/>
      </dsp:nvSpPr>
      <dsp:spPr>
        <a:xfrm rot="18289469">
          <a:off x="1190106" y="3661603"/>
          <a:ext cx="673419" cy="18241"/>
        </a:xfrm>
        <a:custGeom>
          <a:avLst/>
          <a:gdLst/>
          <a:ahLst/>
          <a:cxnLst/>
          <a:rect l="0" t="0" r="0" b="0"/>
          <a:pathLst>
            <a:path>
              <a:moveTo>
                <a:pt x="0" y="9120"/>
              </a:moveTo>
              <a:lnTo>
                <a:pt x="673419" y="9120"/>
              </a:lnTo>
            </a:path>
          </a:pathLst>
        </a:custGeom>
        <a:noFill/>
        <a:ln w="25400" cap="flat" cmpd="sng" algn="ctr">
          <a:solidFill>
            <a:srgbClr val="FF0000"/>
          </a:solidFill>
          <a:prstDash val="sysDas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noProof="0">
            <a:solidFill>
              <a:srgbClr val="002060"/>
            </a:solidFill>
            <a:latin typeface="+mj-lt"/>
          </a:endParaRPr>
        </a:p>
      </dsp:txBody>
      <dsp:txXfrm rot="18289469">
        <a:off x="1509980" y="3653889"/>
        <a:ext cx="33670" cy="33670"/>
      </dsp:txXfrm>
    </dsp:sp>
    <dsp:sp modelId="{68E06EF5-C7C0-48CE-97E8-AF5F6A09F4D9}">
      <dsp:nvSpPr>
        <dsp:cNvPr id="0" name=""/>
        <dsp:cNvSpPr/>
      </dsp:nvSpPr>
      <dsp:spPr>
        <a:xfrm>
          <a:off x="1719099" y="3153963"/>
          <a:ext cx="961415" cy="480707"/>
        </a:xfrm>
        <a:prstGeom prst="roundRect">
          <a:avLst>
            <a:gd name="adj" fmla="val 10000"/>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noProof="0" dirty="0" err="1" smtClean="0">
              <a:solidFill>
                <a:srgbClr val="002060"/>
              </a:solidFill>
              <a:latin typeface="+mj-lt"/>
            </a:rPr>
            <a:t>Borochemie</a:t>
          </a:r>
          <a:endParaRPr lang="en-US" sz="1000" kern="1200" noProof="0" dirty="0">
            <a:solidFill>
              <a:srgbClr val="002060"/>
            </a:solidFill>
            <a:latin typeface="+mj-lt"/>
          </a:endParaRPr>
        </a:p>
      </dsp:txBody>
      <dsp:txXfrm>
        <a:off x="1719099" y="3153963"/>
        <a:ext cx="961415" cy="480707"/>
      </dsp:txXfrm>
    </dsp:sp>
    <dsp:sp modelId="{13D5472D-BE1B-4CC4-87F2-A853996FB88B}">
      <dsp:nvSpPr>
        <dsp:cNvPr id="0" name=""/>
        <dsp:cNvSpPr/>
      </dsp:nvSpPr>
      <dsp:spPr>
        <a:xfrm>
          <a:off x="1334532" y="3938010"/>
          <a:ext cx="384566" cy="18241"/>
        </a:xfrm>
        <a:custGeom>
          <a:avLst/>
          <a:gdLst/>
          <a:ahLst/>
          <a:cxnLst/>
          <a:rect l="0" t="0" r="0" b="0"/>
          <a:pathLst>
            <a:path>
              <a:moveTo>
                <a:pt x="0" y="9120"/>
              </a:moveTo>
              <a:lnTo>
                <a:pt x="384566" y="9120"/>
              </a:lnTo>
            </a:path>
          </a:pathLst>
        </a:custGeom>
        <a:noFill/>
        <a:ln w="25400" cap="flat" cmpd="sng" algn="ctr">
          <a:solidFill>
            <a:srgbClr val="FF0000"/>
          </a:solidFill>
          <a:prstDash val="sysDas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noProof="0">
            <a:solidFill>
              <a:srgbClr val="002060"/>
            </a:solidFill>
            <a:latin typeface="+mj-lt"/>
          </a:endParaRPr>
        </a:p>
      </dsp:txBody>
      <dsp:txXfrm>
        <a:off x="1517201" y="3937517"/>
        <a:ext cx="19228" cy="19228"/>
      </dsp:txXfrm>
    </dsp:sp>
    <dsp:sp modelId="{A03F330F-A584-499B-A99F-59625CC77347}">
      <dsp:nvSpPr>
        <dsp:cNvPr id="0" name=""/>
        <dsp:cNvSpPr/>
      </dsp:nvSpPr>
      <dsp:spPr>
        <a:xfrm>
          <a:off x="1719099" y="3706777"/>
          <a:ext cx="1211604" cy="480707"/>
        </a:xfrm>
        <a:prstGeom prst="roundRect">
          <a:avLst>
            <a:gd name="adj" fmla="val 10000"/>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noProof="0" dirty="0" smtClean="0">
              <a:solidFill>
                <a:srgbClr val="002060"/>
              </a:solidFill>
              <a:latin typeface="+mj-lt"/>
            </a:rPr>
            <a:t>Afro-Global Group PTY LTD.</a:t>
          </a:r>
          <a:endParaRPr lang="en-US" sz="1000" kern="1200" noProof="0" dirty="0">
            <a:solidFill>
              <a:srgbClr val="002060"/>
            </a:solidFill>
            <a:latin typeface="+mj-lt"/>
          </a:endParaRPr>
        </a:p>
      </dsp:txBody>
      <dsp:txXfrm>
        <a:off x="1719099" y="3706777"/>
        <a:ext cx="1211604" cy="480707"/>
      </dsp:txXfrm>
    </dsp:sp>
    <dsp:sp modelId="{0AEA6CA2-2554-47BD-93BE-55A3D9212F93}">
      <dsp:nvSpPr>
        <dsp:cNvPr id="0" name=""/>
        <dsp:cNvSpPr/>
      </dsp:nvSpPr>
      <dsp:spPr>
        <a:xfrm rot="3310531">
          <a:off x="1190106" y="4214417"/>
          <a:ext cx="673419" cy="18241"/>
        </a:xfrm>
        <a:custGeom>
          <a:avLst/>
          <a:gdLst/>
          <a:ahLst/>
          <a:cxnLst/>
          <a:rect l="0" t="0" r="0" b="0"/>
          <a:pathLst>
            <a:path>
              <a:moveTo>
                <a:pt x="0" y="9120"/>
              </a:moveTo>
              <a:lnTo>
                <a:pt x="673419" y="9120"/>
              </a:lnTo>
            </a:path>
          </a:pathLst>
        </a:custGeom>
        <a:noFill/>
        <a:ln w="25400" cap="flat" cmpd="sng" algn="ctr">
          <a:solidFill>
            <a:srgbClr val="FF0000"/>
          </a:solidFill>
          <a:prstDash val="dash"/>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noProof="0"/>
        </a:p>
      </dsp:txBody>
      <dsp:txXfrm rot="3310531">
        <a:off x="1509980" y="4206702"/>
        <a:ext cx="33670" cy="33670"/>
      </dsp:txXfrm>
    </dsp:sp>
    <dsp:sp modelId="{7999A4BD-E260-47C2-8449-58629CBF5F08}">
      <dsp:nvSpPr>
        <dsp:cNvPr id="0" name=""/>
        <dsp:cNvSpPr/>
      </dsp:nvSpPr>
      <dsp:spPr>
        <a:xfrm>
          <a:off x="1719099" y="4259591"/>
          <a:ext cx="1578586" cy="480707"/>
        </a:xfrm>
        <a:prstGeom prst="roundRect">
          <a:avLst>
            <a:gd name="adj" fmla="val 10000"/>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noProof="0" dirty="0" smtClean="0">
              <a:solidFill>
                <a:srgbClr val="002060"/>
              </a:solidFill>
              <a:latin typeface="+mj-lt"/>
            </a:rPr>
            <a:t>Asian Agro Chemicals Corporation </a:t>
          </a:r>
          <a:endParaRPr lang="en-US" sz="1000" kern="1200" noProof="0" dirty="0">
            <a:solidFill>
              <a:srgbClr val="002060"/>
            </a:solidFill>
            <a:latin typeface="+mj-lt"/>
          </a:endParaRPr>
        </a:p>
      </dsp:txBody>
      <dsp:txXfrm>
        <a:off x="1719099" y="4259591"/>
        <a:ext cx="1578586" cy="480707"/>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D84B49C-8A0C-40ED-80BE-17988DB248B0}">
      <dsp:nvSpPr>
        <dsp:cNvPr id="0" name=""/>
        <dsp:cNvSpPr/>
      </dsp:nvSpPr>
      <dsp:spPr>
        <a:xfrm>
          <a:off x="42" y="103743"/>
          <a:ext cx="4077016" cy="604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b="1" kern="1200" dirty="0" smtClean="0">
              <a:solidFill>
                <a:schemeClr val="tx1"/>
              </a:solidFill>
            </a:rPr>
            <a:t>MISSION</a:t>
          </a:r>
          <a:endParaRPr lang="en-US" sz="2400" kern="1200" dirty="0">
            <a:solidFill>
              <a:schemeClr val="tx1"/>
            </a:solidFill>
          </a:endParaRPr>
        </a:p>
      </dsp:txBody>
      <dsp:txXfrm>
        <a:off x="42" y="103743"/>
        <a:ext cx="4077016" cy="604800"/>
      </dsp:txXfrm>
    </dsp:sp>
    <dsp:sp modelId="{BBA8C06E-2125-4DD5-B70A-241A9C5C40B5}">
      <dsp:nvSpPr>
        <dsp:cNvPr id="0" name=""/>
        <dsp:cNvSpPr/>
      </dsp:nvSpPr>
      <dsp:spPr>
        <a:xfrm>
          <a:off x="42" y="708543"/>
          <a:ext cx="4077016" cy="398831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just" defTabSz="933450" rtl="0">
            <a:lnSpc>
              <a:spcPct val="90000"/>
            </a:lnSpc>
            <a:spcBef>
              <a:spcPct val="0"/>
            </a:spcBef>
            <a:spcAft>
              <a:spcPct val="15000"/>
            </a:spcAft>
            <a:buChar char="••"/>
          </a:pPr>
          <a:r>
            <a:rPr lang="en-US" sz="2100" kern="1200" dirty="0" smtClean="0">
              <a:solidFill>
                <a:schemeClr val="bg2">
                  <a:lumMod val="50000"/>
                </a:schemeClr>
              </a:solidFill>
            </a:rPr>
            <a:t>To utilize the national boron resources within the framework of sustainable development, and to serve these goods to all humanity by converting them into high quality value added boron products, thus to contribute to the nation’s prosperity.</a:t>
          </a:r>
          <a:endParaRPr lang="tr-TR" sz="2100" kern="1200" dirty="0">
            <a:solidFill>
              <a:schemeClr val="bg2">
                <a:lumMod val="50000"/>
              </a:schemeClr>
            </a:solidFill>
          </a:endParaRPr>
        </a:p>
        <a:p>
          <a:pPr marL="228600" lvl="1" indent="-228600" algn="just" defTabSz="933450" rtl="0">
            <a:lnSpc>
              <a:spcPct val="90000"/>
            </a:lnSpc>
            <a:spcBef>
              <a:spcPct val="0"/>
            </a:spcBef>
            <a:spcAft>
              <a:spcPct val="15000"/>
            </a:spcAft>
            <a:buChar char="••"/>
          </a:pPr>
          <a:endParaRPr lang="en-US" sz="2100" kern="1200" dirty="0"/>
        </a:p>
      </dsp:txBody>
      <dsp:txXfrm>
        <a:off x="42" y="708543"/>
        <a:ext cx="4077016" cy="3988313"/>
      </dsp:txXfrm>
    </dsp:sp>
    <dsp:sp modelId="{27883586-8CCF-4B0F-9957-9B91A3D3BF5B}">
      <dsp:nvSpPr>
        <dsp:cNvPr id="0" name=""/>
        <dsp:cNvSpPr/>
      </dsp:nvSpPr>
      <dsp:spPr>
        <a:xfrm>
          <a:off x="4647841" y="103743"/>
          <a:ext cx="4077016" cy="604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tx1"/>
              </a:solidFill>
            </a:rPr>
            <a:t>VISION</a:t>
          </a:r>
          <a:endParaRPr lang="en-US" sz="2800" kern="1200" dirty="0">
            <a:solidFill>
              <a:schemeClr val="tx1"/>
            </a:solidFill>
          </a:endParaRPr>
        </a:p>
      </dsp:txBody>
      <dsp:txXfrm>
        <a:off x="4647841" y="103743"/>
        <a:ext cx="4077016" cy="604800"/>
      </dsp:txXfrm>
    </dsp:sp>
    <dsp:sp modelId="{AC4A316A-0613-4509-8D02-7CAF69131910}">
      <dsp:nvSpPr>
        <dsp:cNvPr id="0" name=""/>
        <dsp:cNvSpPr/>
      </dsp:nvSpPr>
      <dsp:spPr>
        <a:xfrm>
          <a:off x="4647841" y="708543"/>
          <a:ext cx="4077016" cy="398831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just" defTabSz="933450" rtl="0">
            <a:lnSpc>
              <a:spcPct val="90000"/>
            </a:lnSpc>
            <a:spcBef>
              <a:spcPct val="0"/>
            </a:spcBef>
            <a:spcAft>
              <a:spcPct val="15000"/>
            </a:spcAft>
            <a:buChar char="••"/>
          </a:pPr>
          <a:r>
            <a:rPr lang="en-US" sz="2100" kern="1200" dirty="0" smtClean="0">
              <a:solidFill>
                <a:srgbClr val="C00000"/>
              </a:solidFill>
            </a:rPr>
            <a:t>To become an establishment which continues steady growth in traditional boron products market and takes a pioneering role in developing new boron products that make difference, and creates maximum added value from boron resources by making the country information and technology base of the world boron industry.</a:t>
          </a:r>
          <a:endParaRPr lang="tr-TR" sz="2100" kern="1200" dirty="0">
            <a:solidFill>
              <a:srgbClr val="C00000"/>
            </a:solidFill>
          </a:endParaRPr>
        </a:p>
        <a:p>
          <a:pPr marL="228600" lvl="1" indent="-228600" algn="just" defTabSz="933450" rtl="0">
            <a:lnSpc>
              <a:spcPct val="90000"/>
            </a:lnSpc>
            <a:spcBef>
              <a:spcPct val="0"/>
            </a:spcBef>
            <a:spcAft>
              <a:spcPct val="15000"/>
            </a:spcAft>
            <a:buChar char="••"/>
          </a:pPr>
          <a:endParaRPr lang="en-US" sz="2100" kern="1200" dirty="0"/>
        </a:p>
      </dsp:txBody>
      <dsp:txXfrm>
        <a:off x="4647841" y="708543"/>
        <a:ext cx="4077016" cy="398831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DAA8D84-86E4-4018-B647-B6F28C20E53A}">
      <dsp:nvSpPr>
        <dsp:cNvPr id="0" name=""/>
        <dsp:cNvSpPr/>
      </dsp:nvSpPr>
      <dsp:spPr>
        <a:xfrm>
          <a:off x="340560" y="345940"/>
          <a:ext cx="1346840" cy="117730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tr-TR" sz="1600" b="1" kern="1200" dirty="0" smtClean="0"/>
            <a:t>3.1</a:t>
          </a:r>
          <a:endParaRPr lang="tr-TR" sz="1600" b="1" kern="1200" dirty="0"/>
        </a:p>
      </dsp:txBody>
      <dsp:txXfrm>
        <a:off x="677270" y="345940"/>
        <a:ext cx="1010130" cy="1177307"/>
      </dsp:txXfrm>
    </dsp:sp>
    <dsp:sp modelId="{E38D30B4-58A5-47BA-A6C2-0D820009E15C}">
      <dsp:nvSpPr>
        <dsp:cNvPr id="0" name=""/>
        <dsp:cNvSpPr/>
      </dsp:nvSpPr>
      <dsp:spPr>
        <a:xfrm>
          <a:off x="3850" y="597883"/>
          <a:ext cx="673420" cy="673420"/>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t>2000</a:t>
          </a:r>
          <a:endParaRPr lang="tr-TR" sz="1600" b="1" kern="1200" dirty="0"/>
        </a:p>
      </dsp:txBody>
      <dsp:txXfrm>
        <a:off x="3850" y="597883"/>
        <a:ext cx="673420" cy="673420"/>
      </dsp:txXfrm>
    </dsp:sp>
    <dsp:sp modelId="{0A949D52-C1A5-4086-8BA0-97CE1CFB1CF4}">
      <dsp:nvSpPr>
        <dsp:cNvPr id="0" name=""/>
        <dsp:cNvSpPr/>
      </dsp:nvSpPr>
      <dsp:spPr>
        <a:xfrm>
          <a:off x="2108288" y="345940"/>
          <a:ext cx="1346840" cy="1177307"/>
        </a:xfrm>
        <a:prstGeom prst="rightArrow">
          <a:avLst>
            <a:gd name="adj1" fmla="val 70000"/>
            <a:gd name="adj2" fmla="val 50000"/>
          </a:avLst>
        </a:prstGeom>
        <a:solidFill>
          <a:schemeClr val="accent4">
            <a:tint val="40000"/>
            <a:alpha val="90000"/>
            <a:hueOff val="355993"/>
            <a:satOff val="24320"/>
            <a:lumOff val="3617"/>
            <a:alphaOff val="0"/>
          </a:schemeClr>
        </a:solidFill>
        <a:ln w="9525" cap="flat" cmpd="sng" algn="ctr">
          <a:solidFill>
            <a:schemeClr val="accent4">
              <a:tint val="40000"/>
              <a:alpha val="90000"/>
              <a:hueOff val="355993"/>
              <a:satOff val="24320"/>
              <a:lumOff val="36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tr-TR" sz="1600" b="1" kern="1200" dirty="0" smtClean="0"/>
            <a:t>2.7</a:t>
          </a:r>
          <a:endParaRPr lang="tr-TR" sz="1600" b="1" kern="1200" dirty="0"/>
        </a:p>
      </dsp:txBody>
      <dsp:txXfrm>
        <a:off x="2444998" y="345940"/>
        <a:ext cx="1010130" cy="1177307"/>
      </dsp:txXfrm>
    </dsp:sp>
    <dsp:sp modelId="{A347A164-2BBD-458F-9679-47E1B57F26B0}">
      <dsp:nvSpPr>
        <dsp:cNvPr id="0" name=""/>
        <dsp:cNvSpPr/>
      </dsp:nvSpPr>
      <dsp:spPr>
        <a:xfrm>
          <a:off x="1771578" y="597883"/>
          <a:ext cx="673420" cy="673420"/>
        </a:xfrm>
        <a:prstGeom prst="ellipse">
          <a:avLst/>
        </a:prstGeom>
        <a:gradFill rotWithShape="0">
          <a:gsLst>
            <a:gs pos="0">
              <a:schemeClr val="accent4">
                <a:hueOff val="396427"/>
                <a:satOff val="24419"/>
                <a:lumOff val="20784"/>
                <a:alphaOff val="0"/>
                <a:tint val="50000"/>
                <a:satMod val="300000"/>
              </a:schemeClr>
            </a:gs>
            <a:gs pos="35000">
              <a:schemeClr val="accent4">
                <a:hueOff val="396427"/>
                <a:satOff val="24419"/>
                <a:lumOff val="20784"/>
                <a:alphaOff val="0"/>
                <a:tint val="37000"/>
                <a:satMod val="300000"/>
              </a:schemeClr>
            </a:gs>
            <a:gs pos="100000">
              <a:schemeClr val="accent4">
                <a:hueOff val="396427"/>
                <a:satOff val="24419"/>
                <a:lumOff val="2078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t>2002</a:t>
          </a:r>
          <a:endParaRPr lang="tr-TR" sz="1600" b="1" kern="1200" dirty="0"/>
        </a:p>
      </dsp:txBody>
      <dsp:txXfrm>
        <a:off x="1771578" y="597883"/>
        <a:ext cx="673420" cy="673420"/>
      </dsp:txXfrm>
    </dsp:sp>
    <dsp:sp modelId="{A6DA0776-119F-40FC-8D9A-6C99192F6A3E}">
      <dsp:nvSpPr>
        <dsp:cNvPr id="0" name=""/>
        <dsp:cNvSpPr/>
      </dsp:nvSpPr>
      <dsp:spPr>
        <a:xfrm>
          <a:off x="3876016" y="345940"/>
          <a:ext cx="1346840" cy="1177307"/>
        </a:xfrm>
        <a:prstGeom prst="rightArrow">
          <a:avLst>
            <a:gd name="adj1" fmla="val 70000"/>
            <a:gd name="adj2" fmla="val 50000"/>
          </a:avLst>
        </a:prstGeom>
        <a:solidFill>
          <a:schemeClr val="accent4">
            <a:tint val="40000"/>
            <a:alpha val="90000"/>
            <a:hueOff val="711987"/>
            <a:satOff val="48640"/>
            <a:lumOff val="7234"/>
            <a:alphaOff val="0"/>
          </a:schemeClr>
        </a:solidFill>
        <a:ln w="9525" cap="flat" cmpd="sng" algn="ctr">
          <a:solidFill>
            <a:schemeClr val="accent4">
              <a:tint val="40000"/>
              <a:alpha val="90000"/>
              <a:hueOff val="711987"/>
              <a:satOff val="48640"/>
              <a:lumOff val="723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lvl="0" algn="ctr" defTabSz="622300">
            <a:lnSpc>
              <a:spcPct val="90000"/>
            </a:lnSpc>
            <a:spcBef>
              <a:spcPct val="0"/>
            </a:spcBef>
            <a:spcAft>
              <a:spcPct val="35000"/>
            </a:spcAft>
          </a:pPr>
          <a:r>
            <a:rPr lang="tr-TR" sz="1400" b="1" kern="1200" dirty="0" smtClean="0"/>
            <a:t>3.3</a:t>
          </a:r>
        </a:p>
        <a:p>
          <a:pPr lvl="0" algn="ctr" defTabSz="622300">
            <a:lnSpc>
              <a:spcPct val="90000"/>
            </a:lnSpc>
            <a:spcBef>
              <a:spcPct val="0"/>
            </a:spcBef>
            <a:spcAft>
              <a:spcPct val="35000"/>
            </a:spcAft>
          </a:pPr>
          <a:r>
            <a:rPr lang="tr-TR" sz="1200" b="1" kern="1200" dirty="0" err="1" smtClean="0"/>
            <a:t>World</a:t>
          </a:r>
          <a:r>
            <a:rPr lang="tr-TR" sz="1200" b="1" kern="1200" dirty="0" smtClean="0"/>
            <a:t> </a:t>
          </a:r>
          <a:r>
            <a:rPr lang="tr-TR" sz="1200" b="1" kern="1200" dirty="0" err="1" smtClean="0"/>
            <a:t>Boron</a:t>
          </a:r>
          <a:r>
            <a:rPr lang="tr-TR" sz="1200" b="1" kern="1200" dirty="0" smtClean="0"/>
            <a:t> </a:t>
          </a:r>
          <a:r>
            <a:rPr lang="tr-TR" sz="1200" b="1" kern="1200" dirty="0" err="1" smtClean="0"/>
            <a:t>Leader</a:t>
          </a:r>
          <a:endParaRPr lang="tr-TR" sz="1200" b="1" kern="1200" dirty="0"/>
        </a:p>
      </dsp:txBody>
      <dsp:txXfrm>
        <a:off x="4212726" y="345940"/>
        <a:ext cx="1010130" cy="1177307"/>
      </dsp:txXfrm>
    </dsp:sp>
    <dsp:sp modelId="{EDB64DB4-DC97-46AB-8F03-03F1AD01F9E1}">
      <dsp:nvSpPr>
        <dsp:cNvPr id="0" name=""/>
        <dsp:cNvSpPr/>
      </dsp:nvSpPr>
      <dsp:spPr>
        <a:xfrm>
          <a:off x="3539306" y="597883"/>
          <a:ext cx="673420" cy="673420"/>
        </a:xfrm>
        <a:prstGeom prst="ellipse">
          <a:avLst/>
        </a:prstGeom>
        <a:gradFill rotWithShape="0">
          <a:gsLst>
            <a:gs pos="0">
              <a:schemeClr val="accent4">
                <a:hueOff val="792853"/>
                <a:satOff val="48837"/>
                <a:lumOff val="41568"/>
                <a:alphaOff val="0"/>
                <a:tint val="50000"/>
                <a:satMod val="300000"/>
              </a:schemeClr>
            </a:gs>
            <a:gs pos="35000">
              <a:schemeClr val="accent4">
                <a:hueOff val="792853"/>
                <a:satOff val="48837"/>
                <a:lumOff val="41568"/>
                <a:alphaOff val="0"/>
                <a:tint val="37000"/>
                <a:satMod val="300000"/>
              </a:schemeClr>
            </a:gs>
            <a:gs pos="100000">
              <a:schemeClr val="accent4">
                <a:hueOff val="792853"/>
                <a:satOff val="48837"/>
                <a:lumOff val="4156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t>2005</a:t>
          </a:r>
          <a:endParaRPr lang="tr-TR" sz="1600" b="1" kern="1200" dirty="0"/>
        </a:p>
      </dsp:txBody>
      <dsp:txXfrm>
        <a:off x="3539306" y="597883"/>
        <a:ext cx="673420" cy="673420"/>
      </dsp:txXfrm>
    </dsp:sp>
    <dsp:sp modelId="{DF456775-023A-4560-AD26-676EE38B68E2}">
      <dsp:nvSpPr>
        <dsp:cNvPr id="0" name=""/>
        <dsp:cNvSpPr/>
      </dsp:nvSpPr>
      <dsp:spPr>
        <a:xfrm>
          <a:off x="5643744" y="345940"/>
          <a:ext cx="1346840" cy="1177307"/>
        </a:xfrm>
        <a:prstGeom prst="rightArrow">
          <a:avLst>
            <a:gd name="adj1" fmla="val 70000"/>
            <a:gd name="adj2" fmla="val 50000"/>
          </a:avLst>
        </a:prstGeom>
        <a:solidFill>
          <a:schemeClr val="accent4">
            <a:tint val="40000"/>
            <a:alpha val="90000"/>
            <a:hueOff val="1067980"/>
            <a:satOff val="72959"/>
            <a:lumOff val="10851"/>
            <a:alphaOff val="0"/>
          </a:schemeClr>
        </a:solidFill>
        <a:ln w="9525" cap="flat" cmpd="sng" algn="ctr">
          <a:solidFill>
            <a:schemeClr val="accent4">
              <a:tint val="40000"/>
              <a:alpha val="90000"/>
              <a:hueOff val="1067980"/>
              <a:satOff val="72959"/>
              <a:lumOff val="1085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tr-TR" sz="1600" b="1" kern="1200" dirty="0" smtClean="0"/>
            <a:t>4.0</a:t>
          </a:r>
          <a:endParaRPr lang="tr-TR" sz="1600" b="1" kern="1200" dirty="0"/>
        </a:p>
      </dsp:txBody>
      <dsp:txXfrm>
        <a:off x="5980454" y="345940"/>
        <a:ext cx="1010130" cy="1177307"/>
      </dsp:txXfrm>
    </dsp:sp>
    <dsp:sp modelId="{36F7480A-3E6A-4195-8504-94920A8B05E6}">
      <dsp:nvSpPr>
        <dsp:cNvPr id="0" name=""/>
        <dsp:cNvSpPr/>
      </dsp:nvSpPr>
      <dsp:spPr>
        <a:xfrm>
          <a:off x="5307034" y="597883"/>
          <a:ext cx="673420" cy="673420"/>
        </a:xfrm>
        <a:prstGeom prst="ellipse">
          <a:avLst/>
        </a:prstGeom>
        <a:gradFill rotWithShape="0">
          <a:gsLst>
            <a:gs pos="0">
              <a:schemeClr val="accent4">
                <a:hueOff val="1189280"/>
                <a:satOff val="73256"/>
                <a:lumOff val="62353"/>
                <a:alphaOff val="0"/>
                <a:tint val="50000"/>
                <a:satMod val="300000"/>
              </a:schemeClr>
            </a:gs>
            <a:gs pos="35000">
              <a:schemeClr val="accent4">
                <a:hueOff val="1189280"/>
                <a:satOff val="73256"/>
                <a:lumOff val="62353"/>
                <a:alphaOff val="0"/>
                <a:tint val="37000"/>
                <a:satMod val="300000"/>
              </a:schemeClr>
            </a:gs>
            <a:gs pos="100000">
              <a:schemeClr val="accent4">
                <a:hueOff val="1189280"/>
                <a:satOff val="73256"/>
                <a:lumOff val="6235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t>2010</a:t>
          </a:r>
          <a:endParaRPr lang="tr-TR" sz="1600" b="1" kern="1200" dirty="0"/>
        </a:p>
      </dsp:txBody>
      <dsp:txXfrm>
        <a:off x="5307034" y="597883"/>
        <a:ext cx="673420" cy="673420"/>
      </dsp:txXfrm>
    </dsp:sp>
    <dsp:sp modelId="{A66F3F73-F007-4769-B768-1D0EDAE56101}">
      <dsp:nvSpPr>
        <dsp:cNvPr id="0" name=""/>
        <dsp:cNvSpPr/>
      </dsp:nvSpPr>
      <dsp:spPr>
        <a:xfrm>
          <a:off x="7411472" y="345940"/>
          <a:ext cx="1346840" cy="1177307"/>
        </a:xfrm>
        <a:prstGeom prst="rightArrow">
          <a:avLst>
            <a:gd name="adj1" fmla="val 70000"/>
            <a:gd name="adj2" fmla="val 50000"/>
          </a:avLst>
        </a:prstGeom>
        <a:solidFill>
          <a:schemeClr val="accent4">
            <a:tint val="40000"/>
            <a:alpha val="90000"/>
            <a:hueOff val="1423973"/>
            <a:satOff val="97279"/>
            <a:lumOff val="14468"/>
            <a:alphaOff val="0"/>
          </a:schemeClr>
        </a:solidFill>
        <a:ln w="9525" cap="flat" cmpd="sng" algn="ctr">
          <a:solidFill>
            <a:schemeClr val="accent4">
              <a:tint val="40000"/>
              <a:alpha val="90000"/>
              <a:hueOff val="1423973"/>
              <a:satOff val="97279"/>
              <a:lumOff val="1446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tr-TR" sz="1600" b="1" kern="1200" dirty="0" smtClean="0"/>
            <a:t>4.3</a:t>
          </a:r>
          <a:endParaRPr lang="tr-TR" sz="1600" b="1" kern="1200" dirty="0"/>
        </a:p>
      </dsp:txBody>
      <dsp:txXfrm>
        <a:off x="7748182" y="345940"/>
        <a:ext cx="1010130" cy="1177307"/>
      </dsp:txXfrm>
    </dsp:sp>
    <dsp:sp modelId="{7B059B9B-A6A6-467C-8056-F168AF93E2E7}">
      <dsp:nvSpPr>
        <dsp:cNvPr id="0" name=""/>
        <dsp:cNvSpPr/>
      </dsp:nvSpPr>
      <dsp:spPr>
        <a:xfrm>
          <a:off x="7074762" y="597883"/>
          <a:ext cx="673420" cy="673420"/>
        </a:xfrm>
        <a:prstGeom prst="ellipse">
          <a:avLst/>
        </a:prstGeom>
        <a:gradFill rotWithShape="0">
          <a:gsLst>
            <a:gs pos="0">
              <a:schemeClr val="accent4">
                <a:hueOff val="1585707"/>
                <a:satOff val="97674"/>
                <a:lumOff val="83137"/>
                <a:alphaOff val="0"/>
                <a:tint val="50000"/>
                <a:satMod val="300000"/>
              </a:schemeClr>
            </a:gs>
            <a:gs pos="35000">
              <a:schemeClr val="accent4">
                <a:hueOff val="1585707"/>
                <a:satOff val="97674"/>
                <a:lumOff val="83137"/>
                <a:alphaOff val="0"/>
                <a:tint val="37000"/>
                <a:satMod val="300000"/>
              </a:schemeClr>
            </a:gs>
            <a:gs pos="100000">
              <a:schemeClr val="accent4">
                <a:hueOff val="1585707"/>
                <a:satOff val="97674"/>
                <a:lumOff val="831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b="1" kern="1200" dirty="0" smtClean="0"/>
            <a:t>2011</a:t>
          </a:r>
          <a:endParaRPr lang="tr-TR" sz="1600" b="1" kern="1200" dirty="0"/>
        </a:p>
      </dsp:txBody>
      <dsp:txXfrm>
        <a:off x="7074762" y="597883"/>
        <a:ext cx="673420" cy="6734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C57A7A-9B51-400D-BD09-27A9ACAFA18D}">
      <dsp:nvSpPr>
        <dsp:cNvPr id="0" name=""/>
        <dsp:cNvSpPr/>
      </dsp:nvSpPr>
      <dsp:spPr>
        <a:xfrm>
          <a:off x="0" y="242208"/>
          <a:ext cx="5176908" cy="9213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1786" tIns="312420" rIns="401786" bIns="128016" numCol="1" spcCol="1270" anchor="t" anchorCtr="0">
          <a:noAutofit/>
        </a:bodyPr>
        <a:lstStyle/>
        <a:p>
          <a:pPr marL="171450" lvl="1" indent="-171450" algn="just" defTabSz="800100">
            <a:lnSpc>
              <a:spcPct val="90000"/>
            </a:lnSpc>
            <a:spcBef>
              <a:spcPct val="0"/>
            </a:spcBef>
            <a:spcAft>
              <a:spcPct val="15000"/>
            </a:spcAft>
            <a:buChar char="••"/>
          </a:pPr>
          <a:r>
            <a:rPr lang="tr-TR" sz="1800" b="0" kern="1200" dirty="0" err="1" smtClean="0"/>
            <a:t>Colemanite</a:t>
          </a:r>
          <a:r>
            <a:rPr lang="tr-TR" sz="1800" b="0" kern="1200" dirty="0" smtClean="0"/>
            <a:t>, </a:t>
          </a:r>
          <a:r>
            <a:rPr lang="tr-TR" sz="1800" b="0" kern="1200" dirty="0" err="1" smtClean="0"/>
            <a:t>tincal</a:t>
          </a:r>
          <a:r>
            <a:rPr lang="tr-TR" sz="1800" b="0" kern="1200" dirty="0" smtClean="0"/>
            <a:t> </a:t>
          </a:r>
          <a:r>
            <a:rPr lang="tr-TR" sz="1800" b="0" kern="1200" dirty="0" err="1" smtClean="0"/>
            <a:t>and</a:t>
          </a:r>
          <a:r>
            <a:rPr lang="tr-TR" sz="1800" b="0" kern="1200" dirty="0" smtClean="0"/>
            <a:t> </a:t>
          </a:r>
          <a:r>
            <a:rPr lang="tr-TR" sz="1800" b="0" kern="1200" dirty="0" err="1" smtClean="0"/>
            <a:t>ulexite</a:t>
          </a:r>
          <a:r>
            <a:rPr lang="tr-TR" sz="1800" b="0" kern="1200" dirty="0" smtClean="0"/>
            <a:t> </a:t>
          </a:r>
          <a:r>
            <a:rPr lang="tr-TR" sz="1800" b="0" kern="1200" dirty="0" err="1" smtClean="0"/>
            <a:t>etc</a:t>
          </a:r>
          <a:r>
            <a:rPr lang="tr-TR" sz="1800" b="0" kern="1200" dirty="0" smtClean="0"/>
            <a:t>. </a:t>
          </a:r>
          <a:r>
            <a:rPr lang="tr-TR" sz="1800" b="0" kern="1200" dirty="0" err="1" smtClean="0"/>
            <a:t>concentrated</a:t>
          </a:r>
          <a:r>
            <a:rPr lang="tr-TR" sz="1800" b="0" kern="1200" dirty="0" smtClean="0"/>
            <a:t> </a:t>
          </a:r>
          <a:r>
            <a:rPr lang="tr-TR" sz="1800" b="0" kern="1200" dirty="0" err="1" smtClean="0"/>
            <a:t>ores</a:t>
          </a:r>
          <a:endParaRPr lang="tr-TR" sz="1800" b="0" kern="1200" dirty="0"/>
        </a:p>
      </dsp:txBody>
      <dsp:txXfrm>
        <a:off x="0" y="242208"/>
        <a:ext cx="5176908" cy="921375"/>
      </dsp:txXfrm>
    </dsp:sp>
    <dsp:sp modelId="{D05CD611-B2B9-45BE-AC5C-13801A90707F}">
      <dsp:nvSpPr>
        <dsp:cNvPr id="0" name=""/>
        <dsp:cNvSpPr/>
      </dsp:nvSpPr>
      <dsp:spPr>
        <a:xfrm>
          <a:off x="258845" y="20808"/>
          <a:ext cx="4915262" cy="442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72" tIns="0" rIns="136972" bIns="0" numCol="1" spcCol="1270" anchor="ctr" anchorCtr="0">
          <a:noAutofit/>
        </a:bodyPr>
        <a:lstStyle/>
        <a:p>
          <a:pPr lvl="0" algn="l" defTabSz="711200" eaLnBrk="1" latinLnBrk="0">
            <a:lnSpc>
              <a:spcPct val="90000"/>
            </a:lnSpc>
            <a:spcBef>
              <a:spcPct val="0"/>
            </a:spcBef>
            <a:spcAft>
              <a:spcPct val="35000"/>
            </a:spcAft>
          </a:pPr>
          <a:r>
            <a:rPr lang="tr-TR" sz="1600" b="0" kern="1200" dirty="0" smtClean="0"/>
            <a:t>CONCENTRATED BORON PRODUCTS</a:t>
          </a:r>
          <a:endParaRPr lang="tr-TR" sz="1600" b="0" kern="1200" dirty="0"/>
        </a:p>
      </dsp:txBody>
      <dsp:txXfrm>
        <a:off x="258845" y="20808"/>
        <a:ext cx="4915262" cy="442800"/>
      </dsp:txXfrm>
    </dsp:sp>
    <dsp:sp modelId="{81214D3C-126A-4223-81E8-A1E67EB33965}">
      <dsp:nvSpPr>
        <dsp:cNvPr id="0" name=""/>
        <dsp:cNvSpPr/>
      </dsp:nvSpPr>
      <dsp:spPr>
        <a:xfrm>
          <a:off x="0" y="1465983"/>
          <a:ext cx="5176908" cy="10631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1786" tIns="312420" rIns="401786" bIns="113792" numCol="1" spcCol="1270" anchor="t" anchorCtr="0">
          <a:noAutofit/>
        </a:bodyPr>
        <a:lstStyle/>
        <a:p>
          <a:pPr marL="171450" lvl="1" indent="-171450" algn="just" defTabSz="711200">
            <a:lnSpc>
              <a:spcPct val="90000"/>
            </a:lnSpc>
            <a:spcBef>
              <a:spcPct val="0"/>
            </a:spcBef>
            <a:spcAft>
              <a:spcPct val="15000"/>
            </a:spcAft>
            <a:buChar char="••"/>
          </a:pPr>
          <a:r>
            <a:rPr lang="tr-TR" sz="1600" b="0" kern="1200" dirty="0" err="1" smtClean="0"/>
            <a:t>Borax</a:t>
          </a:r>
          <a:r>
            <a:rPr lang="tr-TR" sz="1600" b="0" kern="1200" dirty="0" smtClean="0"/>
            <a:t> </a:t>
          </a:r>
          <a:r>
            <a:rPr lang="tr-TR" sz="1600" b="0" kern="1200" dirty="0" err="1" smtClean="0"/>
            <a:t>pentahydrate</a:t>
          </a:r>
          <a:r>
            <a:rPr lang="tr-TR" sz="1600" b="0" kern="1200" dirty="0" smtClean="0"/>
            <a:t>, </a:t>
          </a:r>
          <a:r>
            <a:rPr lang="tr-TR" sz="1600" b="0" kern="1200" dirty="0" err="1" smtClean="0"/>
            <a:t>borax</a:t>
          </a:r>
          <a:r>
            <a:rPr lang="tr-TR" sz="1600" b="0" kern="1200" dirty="0" smtClean="0"/>
            <a:t> </a:t>
          </a:r>
          <a:r>
            <a:rPr lang="tr-TR" sz="1600" b="0" kern="1200" dirty="0" err="1" smtClean="0"/>
            <a:t>decahydrate</a:t>
          </a:r>
          <a:r>
            <a:rPr lang="tr-TR" sz="1600" b="0" kern="1200" dirty="0" smtClean="0"/>
            <a:t>, </a:t>
          </a:r>
          <a:r>
            <a:rPr lang="tr-TR" sz="1600" b="0" kern="1200" dirty="0" err="1" smtClean="0"/>
            <a:t>anhydrous</a:t>
          </a:r>
          <a:r>
            <a:rPr lang="tr-TR" sz="1600" b="0" kern="1200" dirty="0" smtClean="0"/>
            <a:t> </a:t>
          </a:r>
          <a:r>
            <a:rPr lang="tr-TR" sz="1600" b="0" kern="1200" dirty="0" err="1" smtClean="0"/>
            <a:t>borax</a:t>
          </a:r>
          <a:r>
            <a:rPr lang="tr-TR" sz="1600" b="0" kern="1200" dirty="0" smtClean="0"/>
            <a:t>, </a:t>
          </a:r>
          <a:r>
            <a:rPr lang="tr-TR" sz="1600" b="0" kern="1200" dirty="0" err="1" smtClean="0"/>
            <a:t>boric</a:t>
          </a:r>
          <a:r>
            <a:rPr lang="tr-TR" sz="1600" b="0" kern="1200" dirty="0" smtClean="0"/>
            <a:t> </a:t>
          </a:r>
          <a:r>
            <a:rPr lang="tr-TR" sz="1600" b="0" kern="1200" dirty="0" err="1" smtClean="0"/>
            <a:t>acid</a:t>
          </a:r>
          <a:r>
            <a:rPr lang="tr-TR" sz="1600" b="0" kern="1200" dirty="0" smtClean="0"/>
            <a:t>, </a:t>
          </a:r>
          <a:r>
            <a:rPr lang="tr-TR" sz="1600" b="0" kern="1200" dirty="0" err="1" smtClean="0"/>
            <a:t>sodium</a:t>
          </a:r>
          <a:r>
            <a:rPr lang="tr-TR" sz="1600" b="0" kern="1200" dirty="0" smtClean="0"/>
            <a:t> </a:t>
          </a:r>
          <a:r>
            <a:rPr lang="tr-TR" sz="1600" b="0" kern="1200" dirty="0" err="1" smtClean="0"/>
            <a:t>perborate</a:t>
          </a:r>
          <a:r>
            <a:rPr lang="tr-TR" sz="1600" b="0" kern="1200" dirty="0" smtClean="0"/>
            <a:t> </a:t>
          </a:r>
          <a:r>
            <a:rPr lang="tr-TR" sz="1600" b="0" kern="1200" dirty="0" err="1" smtClean="0"/>
            <a:t>monohydrate</a:t>
          </a:r>
          <a:r>
            <a:rPr lang="tr-TR" sz="1600" b="0" kern="1200" dirty="0" smtClean="0"/>
            <a:t>, </a:t>
          </a:r>
          <a:r>
            <a:rPr lang="tr-TR" sz="1600" b="0" kern="1200" dirty="0" err="1" smtClean="0"/>
            <a:t>anhydrous</a:t>
          </a:r>
          <a:r>
            <a:rPr lang="tr-TR" sz="1600" b="0" kern="1200" dirty="0" smtClean="0"/>
            <a:t> </a:t>
          </a:r>
          <a:r>
            <a:rPr lang="tr-TR" sz="1600" b="0" kern="1200" dirty="0" err="1" smtClean="0"/>
            <a:t>boric</a:t>
          </a:r>
          <a:r>
            <a:rPr lang="tr-TR" sz="1600" b="0" kern="1200" dirty="0" smtClean="0"/>
            <a:t> </a:t>
          </a:r>
          <a:r>
            <a:rPr lang="tr-TR" sz="1600" b="0" kern="1200" dirty="0" err="1" smtClean="0"/>
            <a:t>acid</a:t>
          </a:r>
          <a:r>
            <a:rPr lang="tr-TR" sz="1600" b="0" kern="1200" dirty="0" smtClean="0"/>
            <a:t> </a:t>
          </a:r>
          <a:r>
            <a:rPr lang="tr-TR" sz="1600" b="0" kern="1200" dirty="0" err="1" smtClean="0"/>
            <a:t>and</a:t>
          </a:r>
          <a:r>
            <a:rPr lang="tr-TR" sz="1600" b="0" kern="1200" dirty="0" smtClean="0"/>
            <a:t> </a:t>
          </a:r>
          <a:r>
            <a:rPr lang="tr-TR" sz="1600" b="0" kern="1200" dirty="0" err="1" smtClean="0"/>
            <a:t>etc</a:t>
          </a:r>
          <a:r>
            <a:rPr lang="tr-TR" sz="1600" b="0" kern="1200" dirty="0" smtClean="0"/>
            <a:t>. </a:t>
          </a:r>
          <a:endParaRPr lang="tr-TR" sz="1600" b="0" kern="1200" dirty="0"/>
        </a:p>
      </dsp:txBody>
      <dsp:txXfrm>
        <a:off x="0" y="1465983"/>
        <a:ext cx="5176908" cy="1063125"/>
      </dsp:txXfrm>
    </dsp:sp>
    <dsp:sp modelId="{BF12D9D8-07CC-4BB8-9352-38B28E6BF57B}">
      <dsp:nvSpPr>
        <dsp:cNvPr id="0" name=""/>
        <dsp:cNvSpPr/>
      </dsp:nvSpPr>
      <dsp:spPr>
        <a:xfrm>
          <a:off x="258845" y="1244583"/>
          <a:ext cx="3623836" cy="442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72" tIns="0" rIns="136972" bIns="0" numCol="1" spcCol="1270" anchor="ctr" anchorCtr="0">
          <a:noAutofit/>
        </a:bodyPr>
        <a:lstStyle/>
        <a:p>
          <a:pPr lvl="0" algn="l" defTabSz="711200">
            <a:lnSpc>
              <a:spcPct val="90000"/>
            </a:lnSpc>
            <a:spcBef>
              <a:spcPct val="0"/>
            </a:spcBef>
            <a:spcAft>
              <a:spcPct val="35000"/>
            </a:spcAft>
          </a:pPr>
          <a:r>
            <a:rPr lang="tr-TR" sz="1600" b="0" kern="1200" dirty="0" smtClean="0"/>
            <a:t>BORON CHEMICALS</a:t>
          </a:r>
          <a:endParaRPr lang="tr-TR" sz="1600" b="0" kern="1200" dirty="0"/>
        </a:p>
      </dsp:txBody>
      <dsp:txXfrm>
        <a:off x="258845" y="1244583"/>
        <a:ext cx="3623836" cy="442800"/>
      </dsp:txXfrm>
    </dsp:sp>
    <dsp:sp modelId="{CC992DA7-3A60-49E0-AF70-88D39C8FEEE5}">
      <dsp:nvSpPr>
        <dsp:cNvPr id="0" name=""/>
        <dsp:cNvSpPr/>
      </dsp:nvSpPr>
      <dsp:spPr>
        <a:xfrm>
          <a:off x="0" y="2831508"/>
          <a:ext cx="5176908" cy="11576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1786" tIns="312420" rIns="401786" bIns="128016" numCol="1" spcCol="1270" anchor="t" anchorCtr="0">
          <a:noAutofit/>
        </a:bodyPr>
        <a:lstStyle/>
        <a:p>
          <a:pPr marL="171450" lvl="1" indent="-171450" algn="just" defTabSz="800100">
            <a:lnSpc>
              <a:spcPct val="90000"/>
            </a:lnSpc>
            <a:spcBef>
              <a:spcPct val="0"/>
            </a:spcBef>
            <a:spcAft>
              <a:spcPct val="15000"/>
            </a:spcAft>
            <a:buChar char="••"/>
          </a:pPr>
          <a:r>
            <a:rPr lang="tr-TR" sz="1800" b="0" kern="1200" dirty="0" err="1" smtClean="0"/>
            <a:t>Boron</a:t>
          </a:r>
          <a:r>
            <a:rPr lang="tr-TR" sz="1800" b="0" kern="1200" dirty="0" smtClean="0"/>
            <a:t> </a:t>
          </a:r>
          <a:r>
            <a:rPr lang="tr-TR" sz="1800" b="0" kern="1200" dirty="0" err="1" smtClean="0"/>
            <a:t>carbide</a:t>
          </a:r>
          <a:r>
            <a:rPr lang="tr-TR" sz="1800" b="0" kern="1200" dirty="0" smtClean="0"/>
            <a:t>, </a:t>
          </a:r>
          <a:r>
            <a:rPr lang="tr-TR" sz="1800" b="0" kern="1200" dirty="0" err="1" smtClean="0"/>
            <a:t>zinc</a:t>
          </a:r>
          <a:r>
            <a:rPr lang="tr-TR" sz="1800" b="0" kern="1200" dirty="0" smtClean="0"/>
            <a:t> </a:t>
          </a:r>
          <a:r>
            <a:rPr lang="tr-TR" sz="1800" b="0" kern="1200" dirty="0" err="1" smtClean="0"/>
            <a:t>borate</a:t>
          </a:r>
          <a:r>
            <a:rPr lang="tr-TR" sz="1800" b="0" kern="1200" dirty="0" smtClean="0"/>
            <a:t>, </a:t>
          </a:r>
          <a:r>
            <a:rPr lang="tr-TR" sz="1800" b="0" kern="1200" dirty="0" err="1" smtClean="0"/>
            <a:t>boron</a:t>
          </a:r>
          <a:r>
            <a:rPr lang="tr-TR" sz="1800" b="0" kern="1200" dirty="0" smtClean="0"/>
            <a:t> </a:t>
          </a:r>
          <a:r>
            <a:rPr lang="tr-TR" sz="1800" b="0" kern="1200" dirty="0" err="1" smtClean="0"/>
            <a:t>nitride</a:t>
          </a:r>
          <a:r>
            <a:rPr lang="tr-TR" sz="1800" b="0" kern="1200" dirty="0" smtClean="0"/>
            <a:t>, </a:t>
          </a:r>
          <a:r>
            <a:rPr lang="tr-TR" sz="1800" b="0" kern="1200" dirty="0" err="1" smtClean="0"/>
            <a:t>boron</a:t>
          </a:r>
          <a:r>
            <a:rPr lang="tr-TR" sz="1800" b="0" kern="1200" dirty="0" smtClean="0"/>
            <a:t> </a:t>
          </a:r>
          <a:r>
            <a:rPr lang="tr-TR" sz="1800" b="0" kern="1200" dirty="0" err="1" smtClean="0"/>
            <a:t>hydride</a:t>
          </a:r>
          <a:r>
            <a:rPr lang="tr-TR" sz="1800" b="0" kern="1200" dirty="0" smtClean="0"/>
            <a:t>, </a:t>
          </a:r>
          <a:r>
            <a:rPr lang="tr-TR" sz="1800" b="0" kern="1200" dirty="0" err="1" smtClean="0"/>
            <a:t>ferrobor</a:t>
          </a:r>
          <a:r>
            <a:rPr lang="tr-TR" sz="1800" b="0" kern="1200" dirty="0" smtClean="0"/>
            <a:t> &amp; </a:t>
          </a:r>
          <a:r>
            <a:rPr lang="tr-TR" sz="1800" b="0" kern="1200" dirty="0" err="1" smtClean="0"/>
            <a:t>other</a:t>
          </a:r>
          <a:r>
            <a:rPr lang="tr-TR" sz="1800" b="0" kern="1200" dirty="0" smtClean="0"/>
            <a:t> </a:t>
          </a:r>
          <a:r>
            <a:rPr lang="tr-TR" sz="1800" b="0" kern="1200" dirty="0" err="1" smtClean="0"/>
            <a:t>boron</a:t>
          </a:r>
          <a:r>
            <a:rPr lang="tr-TR" sz="1800" b="0" kern="1200" dirty="0" smtClean="0"/>
            <a:t> </a:t>
          </a:r>
          <a:r>
            <a:rPr lang="tr-TR" sz="1800" b="0" kern="1200" dirty="0" err="1" smtClean="0"/>
            <a:t>compounds</a:t>
          </a:r>
          <a:r>
            <a:rPr lang="tr-TR" sz="1800" b="0" kern="1200" dirty="0" smtClean="0"/>
            <a:t>. </a:t>
          </a:r>
          <a:endParaRPr lang="tr-TR" sz="1800" b="0" kern="1200" dirty="0"/>
        </a:p>
      </dsp:txBody>
      <dsp:txXfrm>
        <a:off x="0" y="2831508"/>
        <a:ext cx="5176908" cy="1157625"/>
      </dsp:txXfrm>
    </dsp:sp>
    <dsp:sp modelId="{320675E2-0D9B-43CF-A23A-69873E2DBDF8}">
      <dsp:nvSpPr>
        <dsp:cNvPr id="0" name=""/>
        <dsp:cNvSpPr/>
      </dsp:nvSpPr>
      <dsp:spPr>
        <a:xfrm>
          <a:off x="258845" y="2610108"/>
          <a:ext cx="3623836" cy="442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72" tIns="0" rIns="136972" bIns="0" numCol="1" spcCol="1270" anchor="ctr" anchorCtr="0">
          <a:noAutofit/>
        </a:bodyPr>
        <a:lstStyle/>
        <a:p>
          <a:pPr lvl="0" algn="l" defTabSz="711200">
            <a:lnSpc>
              <a:spcPct val="90000"/>
            </a:lnSpc>
            <a:spcBef>
              <a:spcPct val="0"/>
            </a:spcBef>
            <a:spcAft>
              <a:spcPct val="35000"/>
            </a:spcAft>
          </a:pPr>
          <a:r>
            <a:rPr lang="tr-TR" sz="1600" b="0" kern="1200" dirty="0" smtClean="0"/>
            <a:t>SPECIALITY BORON PRODUCTS </a:t>
          </a:r>
          <a:endParaRPr lang="tr-TR" sz="1600" b="0" kern="1200" dirty="0"/>
        </a:p>
      </dsp:txBody>
      <dsp:txXfrm>
        <a:off x="258845" y="2610108"/>
        <a:ext cx="3623836" cy="442800"/>
      </dsp:txXfrm>
    </dsp:sp>
    <dsp:sp modelId="{C498E25F-DCFA-4EB9-8CA6-8A617DC64C5C}">
      <dsp:nvSpPr>
        <dsp:cNvPr id="0" name=""/>
        <dsp:cNvSpPr/>
      </dsp:nvSpPr>
      <dsp:spPr>
        <a:xfrm>
          <a:off x="0" y="4291533"/>
          <a:ext cx="5176908" cy="850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1786" tIns="312420" rIns="401786" bIns="113792" numCol="1" spcCol="1270" anchor="t" anchorCtr="0">
          <a:noAutofit/>
        </a:bodyPr>
        <a:lstStyle/>
        <a:p>
          <a:pPr marL="171450" lvl="1" indent="-171450" algn="just" defTabSz="711200">
            <a:lnSpc>
              <a:spcPct val="90000"/>
            </a:lnSpc>
            <a:spcBef>
              <a:spcPct val="0"/>
            </a:spcBef>
            <a:spcAft>
              <a:spcPct val="15000"/>
            </a:spcAft>
            <a:buChar char="••"/>
          </a:pPr>
          <a:r>
            <a:rPr kumimoji="1" lang="tr-TR" sz="1600" b="0" kern="1200" dirty="0" err="1" smtClean="0">
              <a:latin typeface="+mn-lt"/>
              <a:cs typeface="+mn-cs"/>
            </a:rPr>
            <a:t>Insulation</a:t>
          </a:r>
          <a:r>
            <a:rPr kumimoji="1" lang="tr-TR" sz="1600" b="0" kern="1200" dirty="0" smtClean="0">
              <a:latin typeface="+mn-lt"/>
              <a:cs typeface="+mn-cs"/>
            </a:rPr>
            <a:t> </a:t>
          </a:r>
          <a:r>
            <a:rPr kumimoji="1" lang="tr-TR" sz="1600" b="0" kern="1200" dirty="0" err="1" smtClean="0">
              <a:latin typeface="+mn-lt"/>
              <a:cs typeface="+mn-cs"/>
            </a:rPr>
            <a:t>and</a:t>
          </a:r>
          <a:r>
            <a:rPr kumimoji="1" lang="tr-TR" sz="1600" b="0" kern="1200" dirty="0" smtClean="0">
              <a:latin typeface="+mn-lt"/>
              <a:cs typeface="+mn-cs"/>
            </a:rPr>
            <a:t> </a:t>
          </a:r>
          <a:r>
            <a:rPr kumimoji="1" lang="tr-TR" sz="1600" b="0" kern="1200" dirty="0" err="1" smtClean="0">
              <a:latin typeface="+mn-lt"/>
              <a:cs typeface="+mn-cs"/>
            </a:rPr>
            <a:t>textile</a:t>
          </a:r>
          <a:r>
            <a:rPr kumimoji="1" lang="tr-TR" sz="1600" b="0" kern="1200" dirty="0" smtClean="0">
              <a:latin typeface="+mn-lt"/>
              <a:cs typeface="+mn-cs"/>
            </a:rPr>
            <a:t> </a:t>
          </a:r>
          <a:r>
            <a:rPr kumimoji="1" lang="tr-TR" sz="1600" b="0" kern="1200" dirty="0" err="1" smtClean="0">
              <a:latin typeface="+mn-lt"/>
              <a:cs typeface="+mn-cs"/>
            </a:rPr>
            <a:t>grade</a:t>
          </a:r>
          <a:r>
            <a:rPr kumimoji="1" lang="tr-TR" sz="1600" b="0" kern="1200" dirty="0" smtClean="0">
              <a:latin typeface="+mn-lt"/>
              <a:cs typeface="+mn-cs"/>
            </a:rPr>
            <a:t> </a:t>
          </a:r>
          <a:r>
            <a:rPr kumimoji="1" lang="tr-TR" sz="1600" b="0" kern="1200" dirty="0" err="1" smtClean="0">
              <a:latin typeface="+mn-lt"/>
              <a:cs typeface="+mn-cs"/>
            </a:rPr>
            <a:t>fiberglass</a:t>
          </a:r>
          <a:r>
            <a:rPr kumimoji="1" lang="tr-TR" sz="1600" b="0" kern="1200" dirty="0" smtClean="0">
              <a:latin typeface="+mn-lt"/>
              <a:cs typeface="+mn-cs"/>
            </a:rPr>
            <a:t>, </a:t>
          </a:r>
          <a:r>
            <a:rPr kumimoji="1" lang="tr-TR" sz="1600" b="0" kern="1200" dirty="0" err="1" smtClean="0">
              <a:latin typeface="+mn-lt"/>
              <a:cs typeface="+mn-cs"/>
            </a:rPr>
            <a:t>borosilicate</a:t>
          </a:r>
          <a:r>
            <a:rPr kumimoji="1" lang="tr-TR" sz="1600" b="0" kern="1200" dirty="0" smtClean="0">
              <a:latin typeface="+mn-lt"/>
              <a:cs typeface="+mn-cs"/>
            </a:rPr>
            <a:t> </a:t>
          </a:r>
          <a:r>
            <a:rPr kumimoji="1" lang="tr-TR" sz="1600" b="0" kern="1200" dirty="0" err="1" smtClean="0">
              <a:latin typeface="+mn-lt"/>
              <a:cs typeface="+mn-cs"/>
            </a:rPr>
            <a:t>glass</a:t>
          </a:r>
          <a:r>
            <a:rPr kumimoji="1" lang="tr-TR" sz="1600" b="0" kern="1200" dirty="0" smtClean="0">
              <a:latin typeface="+mn-lt"/>
              <a:cs typeface="+mn-cs"/>
            </a:rPr>
            <a:t>, </a:t>
          </a:r>
          <a:r>
            <a:rPr kumimoji="1" lang="tr-TR" sz="1600" b="0" kern="1200" dirty="0" err="1" smtClean="0">
              <a:latin typeface="+mn-lt"/>
              <a:cs typeface="+mn-cs"/>
            </a:rPr>
            <a:t>ceramic</a:t>
          </a:r>
          <a:r>
            <a:rPr kumimoji="1" lang="tr-TR" sz="1600" b="0" kern="1200" dirty="0" smtClean="0">
              <a:latin typeface="+mn-lt"/>
              <a:cs typeface="+mn-cs"/>
            </a:rPr>
            <a:t>, </a:t>
          </a:r>
          <a:r>
            <a:rPr kumimoji="1" lang="tr-TR" sz="1600" b="0" kern="1200" dirty="0" err="1" smtClean="0">
              <a:latin typeface="+mn-lt"/>
              <a:cs typeface="+mn-cs"/>
            </a:rPr>
            <a:t>detergent</a:t>
          </a:r>
          <a:r>
            <a:rPr kumimoji="1" lang="tr-TR" sz="1600" b="0" kern="1200" dirty="0" smtClean="0">
              <a:latin typeface="+mn-lt"/>
              <a:cs typeface="+mn-cs"/>
            </a:rPr>
            <a:t> </a:t>
          </a:r>
          <a:r>
            <a:rPr kumimoji="1" lang="tr-TR" sz="1600" b="0" kern="1200" dirty="0" err="1" smtClean="0">
              <a:latin typeface="+mn-lt"/>
              <a:cs typeface="+mn-cs"/>
            </a:rPr>
            <a:t>etc</a:t>
          </a:r>
          <a:r>
            <a:rPr kumimoji="1" lang="tr-TR" sz="1600" b="0" kern="1200" dirty="0" smtClean="0">
              <a:latin typeface="+mn-lt"/>
              <a:cs typeface="+mn-cs"/>
            </a:rPr>
            <a:t>. </a:t>
          </a:r>
          <a:endParaRPr lang="tr-TR" sz="1600" b="0" kern="1200" dirty="0"/>
        </a:p>
      </dsp:txBody>
      <dsp:txXfrm>
        <a:off x="0" y="4291533"/>
        <a:ext cx="5176908" cy="850500"/>
      </dsp:txXfrm>
    </dsp:sp>
    <dsp:sp modelId="{63D1EC75-96A2-419B-B870-8258F554F663}">
      <dsp:nvSpPr>
        <dsp:cNvPr id="0" name=""/>
        <dsp:cNvSpPr/>
      </dsp:nvSpPr>
      <dsp:spPr>
        <a:xfrm>
          <a:off x="246459" y="4070134"/>
          <a:ext cx="4929180" cy="442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972" tIns="0" rIns="136972" bIns="0" numCol="1" spcCol="1270" anchor="ctr" anchorCtr="0">
          <a:noAutofit/>
        </a:bodyPr>
        <a:lstStyle/>
        <a:p>
          <a:pPr lvl="0" algn="l" defTabSz="711200">
            <a:lnSpc>
              <a:spcPct val="90000"/>
            </a:lnSpc>
            <a:spcBef>
              <a:spcPct val="0"/>
            </a:spcBef>
            <a:spcAft>
              <a:spcPct val="35000"/>
            </a:spcAft>
          </a:pPr>
          <a:r>
            <a:rPr lang="tr-TR" sz="1600" b="0" kern="1200" dirty="0" smtClean="0"/>
            <a:t>INDUSTRIES DEPENDING ON BORON </a:t>
          </a:r>
          <a:endParaRPr lang="tr-TR" sz="1600" b="0" kern="1200" dirty="0"/>
        </a:p>
      </dsp:txBody>
      <dsp:txXfrm>
        <a:off x="246459" y="4070134"/>
        <a:ext cx="4929180" cy="44280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7A0A3B-B267-40A7-B3F5-E165FE52A7E8}">
      <dsp:nvSpPr>
        <dsp:cNvPr id="0" name=""/>
        <dsp:cNvSpPr/>
      </dsp:nvSpPr>
      <dsp:spPr>
        <a:xfrm>
          <a:off x="0" y="0"/>
          <a:ext cx="3250809" cy="842036"/>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tr-TR" sz="2800" kern="1200" dirty="0" smtClean="0"/>
            <a:t>GLASS</a:t>
          </a:r>
          <a:endParaRPr lang="tr-TR" sz="2800" kern="1200" dirty="0"/>
        </a:p>
      </dsp:txBody>
      <dsp:txXfrm>
        <a:off x="734365" y="0"/>
        <a:ext cx="2516443" cy="842036"/>
      </dsp:txXfrm>
    </dsp:sp>
    <dsp:sp modelId="{0D16F82B-7935-47C0-B9E7-A465C9EA11CB}">
      <dsp:nvSpPr>
        <dsp:cNvPr id="0" name=""/>
        <dsp:cNvSpPr/>
      </dsp:nvSpPr>
      <dsp:spPr>
        <a:xfrm>
          <a:off x="84203" y="84203"/>
          <a:ext cx="650161" cy="673628"/>
        </a:xfrm>
        <a:prstGeom prst="roundRect">
          <a:avLst>
            <a:gd name="adj" fmla="val 10000"/>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7BD48E9-12A2-4402-96FB-677D48AB8396}">
      <dsp:nvSpPr>
        <dsp:cNvPr id="0" name=""/>
        <dsp:cNvSpPr/>
      </dsp:nvSpPr>
      <dsp:spPr>
        <a:xfrm>
          <a:off x="0" y="926239"/>
          <a:ext cx="3250809" cy="842036"/>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tr-TR" sz="2800" kern="1200" dirty="0" smtClean="0"/>
            <a:t>DETERGENT</a:t>
          </a:r>
          <a:endParaRPr lang="tr-TR" sz="2800" kern="1200" dirty="0"/>
        </a:p>
      </dsp:txBody>
      <dsp:txXfrm>
        <a:off x="734365" y="926239"/>
        <a:ext cx="2516443" cy="842036"/>
      </dsp:txXfrm>
    </dsp:sp>
    <dsp:sp modelId="{AD643BD1-3D5A-4EDC-B36D-C9975C568D4D}">
      <dsp:nvSpPr>
        <dsp:cNvPr id="0" name=""/>
        <dsp:cNvSpPr/>
      </dsp:nvSpPr>
      <dsp:spPr>
        <a:xfrm>
          <a:off x="84203" y="1010443"/>
          <a:ext cx="650161" cy="673628"/>
        </a:xfrm>
        <a:prstGeom prst="roundRect">
          <a:avLst>
            <a:gd name="adj" fmla="val 10000"/>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927D59B-F554-4968-B411-7450D36F062A}">
      <dsp:nvSpPr>
        <dsp:cNvPr id="0" name=""/>
        <dsp:cNvSpPr/>
      </dsp:nvSpPr>
      <dsp:spPr>
        <a:xfrm>
          <a:off x="0" y="1852479"/>
          <a:ext cx="3250809" cy="842036"/>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tr-TR" sz="2400" kern="1200" dirty="0" smtClean="0"/>
            <a:t>AGRICULTURE</a:t>
          </a:r>
          <a:endParaRPr lang="tr-TR" sz="2400" kern="1200" dirty="0"/>
        </a:p>
      </dsp:txBody>
      <dsp:txXfrm>
        <a:off x="734365" y="1852479"/>
        <a:ext cx="2516443" cy="842036"/>
      </dsp:txXfrm>
    </dsp:sp>
    <dsp:sp modelId="{2B9B9EEF-C20A-41CC-9AEA-BE14FC5BD6AE}">
      <dsp:nvSpPr>
        <dsp:cNvPr id="0" name=""/>
        <dsp:cNvSpPr/>
      </dsp:nvSpPr>
      <dsp:spPr>
        <a:xfrm>
          <a:off x="84203" y="1936683"/>
          <a:ext cx="650161" cy="673628"/>
        </a:xfrm>
        <a:prstGeom prst="roundRect">
          <a:avLst>
            <a:gd name="adj" fmla="val 10000"/>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F99131D-FF17-44CA-BF96-708E90659B9B}">
      <dsp:nvSpPr>
        <dsp:cNvPr id="0" name=""/>
        <dsp:cNvSpPr/>
      </dsp:nvSpPr>
      <dsp:spPr>
        <a:xfrm>
          <a:off x="0" y="2778719"/>
          <a:ext cx="3250809" cy="842036"/>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tr-TR" sz="2800" kern="1200" dirty="0" smtClean="0"/>
            <a:t>CERAMIC</a:t>
          </a:r>
          <a:endParaRPr lang="tr-TR" sz="2800" kern="1200" dirty="0"/>
        </a:p>
      </dsp:txBody>
      <dsp:txXfrm>
        <a:off x="734365" y="2778719"/>
        <a:ext cx="2516443" cy="842036"/>
      </dsp:txXfrm>
    </dsp:sp>
    <dsp:sp modelId="{EB08D5E9-42D3-4757-9D9F-FCEE60866A8C}">
      <dsp:nvSpPr>
        <dsp:cNvPr id="0" name=""/>
        <dsp:cNvSpPr/>
      </dsp:nvSpPr>
      <dsp:spPr>
        <a:xfrm>
          <a:off x="84203" y="2862923"/>
          <a:ext cx="650161" cy="673628"/>
        </a:xfrm>
        <a:prstGeom prst="roundRect">
          <a:avLst>
            <a:gd name="adj" fmla="val 10000"/>
          </a:avLst>
        </a:prstGeom>
        <a:blipFill rotWithShape="0">
          <a:blip xmlns:r="http://schemas.openxmlformats.org/officeDocument/2006/relationships" r:embed="rId4"/>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9F34629-C2BA-4FBD-ACA0-6348E6DDA77E}">
      <dsp:nvSpPr>
        <dsp:cNvPr id="0" name=""/>
        <dsp:cNvSpPr/>
      </dsp:nvSpPr>
      <dsp:spPr>
        <a:xfrm>
          <a:off x="0" y="3704959"/>
          <a:ext cx="3250809" cy="842036"/>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tr-TR" sz="2800" kern="1200" dirty="0" smtClean="0"/>
            <a:t>OTHER</a:t>
          </a:r>
          <a:endParaRPr lang="tr-TR" sz="2800" kern="1200" dirty="0"/>
        </a:p>
      </dsp:txBody>
      <dsp:txXfrm>
        <a:off x="734365" y="3704959"/>
        <a:ext cx="2516443" cy="842036"/>
      </dsp:txXfrm>
    </dsp:sp>
    <dsp:sp modelId="{38823415-1733-4822-B5D5-FAFBBF93D10E}">
      <dsp:nvSpPr>
        <dsp:cNvPr id="0" name=""/>
        <dsp:cNvSpPr/>
      </dsp:nvSpPr>
      <dsp:spPr>
        <a:xfrm>
          <a:off x="84203" y="3789162"/>
          <a:ext cx="650161" cy="673628"/>
        </a:xfrm>
        <a:prstGeom prst="roundRect">
          <a:avLst>
            <a:gd name="adj" fmla="val 10000"/>
          </a:avLst>
        </a:prstGeom>
        <a:blipFill rotWithShape="0">
          <a:blip xmlns:r="http://schemas.openxmlformats.org/officeDocument/2006/relationships" r:embed="rId5"/>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E49E87-41FB-4C95-8D1F-A0F0555A7847}">
      <dsp:nvSpPr>
        <dsp:cNvPr id="0" name=""/>
        <dsp:cNvSpPr/>
      </dsp:nvSpPr>
      <dsp:spPr>
        <a:xfrm>
          <a:off x="30599" y="0"/>
          <a:ext cx="2122921" cy="458152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100000"/>
            </a:lnSpc>
            <a:spcBef>
              <a:spcPct val="0"/>
            </a:spcBef>
            <a:spcAft>
              <a:spcPts val="400"/>
            </a:spcAft>
          </a:pPr>
          <a:r>
            <a:rPr lang="en-AU" sz="1600" kern="1200" dirty="0" smtClean="0">
              <a:solidFill>
                <a:schemeClr val="tx1">
                  <a:lumMod val="95000"/>
                  <a:lumOff val="5000"/>
                </a:schemeClr>
              </a:solidFill>
              <a:latin typeface="Arial Black" pitchFamily="34" charset="0"/>
            </a:rPr>
            <a:t>BANDIRMA BOR</a:t>
          </a:r>
          <a:r>
            <a:rPr lang="tr-TR" sz="1600" kern="1200" dirty="0" smtClean="0">
              <a:solidFill>
                <a:schemeClr val="tx1">
                  <a:lumMod val="95000"/>
                  <a:lumOff val="5000"/>
                </a:schemeClr>
              </a:solidFill>
              <a:latin typeface="Arial Black" pitchFamily="34" charset="0"/>
            </a:rPr>
            <a:t>ON WORKS</a:t>
          </a:r>
          <a:endParaRPr lang="tr-TR" sz="1600" b="1" kern="1200" dirty="0">
            <a:solidFill>
              <a:schemeClr val="tx1">
                <a:lumMod val="95000"/>
                <a:lumOff val="5000"/>
              </a:schemeClr>
            </a:solidFill>
          </a:endParaRPr>
        </a:p>
        <a:p>
          <a:pPr marL="114300" lvl="1" indent="-114300" algn="l" defTabSz="622300">
            <a:lnSpc>
              <a:spcPct val="100000"/>
            </a:lnSpc>
            <a:spcBef>
              <a:spcPct val="0"/>
            </a:spcBef>
            <a:spcAft>
              <a:spcPts val="400"/>
            </a:spcAft>
            <a:buChar char="••"/>
          </a:pPr>
          <a:r>
            <a:rPr lang="tr-TR" sz="1400" b="0" kern="1200" dirty="0" err="1" smtClean="0">
              <a:solidFill>
                <a:schemeClr val="tx1">
                  <a:lumMod val="95000"/>
                  <a:lumOff val="5000"/>
                </a:schemeClr>
              </a:solidFill>
            </a:rPr>
            <a:t>Borax</a:t>
          </a:r>
          <a:r>
            <a:rPr lang="tr-TR" sz="1400" b="0" kern="1200" dirty="0" smtClean="0">
              <a:solidFill>
                <a:schemeClr val="tx1">
                  <a:lumMod val="95000"/>
                  <a:lumOff val="5000"/>
                </a:schemeClr>
              </a:solidFill>
            </a:rPr>
            <a:t> </a:t>
          </a:r>
          <a:r>
            <a:rPr lang="tr-TR" sz="1400" b="0" kern="1200" dirty="0" err="1" smtClean="0">
              <a:solidFill>
                <a:schemeClr val="tx1">
                  <a:lumMod val="95000"/>
                  <a:lumOff val="5000"/>
                </a:schemeClr>
              </a:solidFill>
            </a:rPr>
            <a:t>Decahydrate</a:t>
          </a:r>
          <a:endParaRPr lang="tr-TR" sz="1400" b="0" kern="1200" dirty="0">
            <a:solidFill>
              <a:schemeClr val="tx1">
                <a:lumMod val="95000"/>
                <a:lumOff val="5000"/>
              </a:schemeClr>
            </a:solidFill>
          </a:endParaRPr>
        </a:p>
        <a:p>
          <a:pPr marL="114300" lvl="1" indent="-114300" algn="l" defTabSz="622300">
            <a:lnSpc>
              <a:spcPct val="100000"/>
            </a:lnSpc>
            <a:spcBef>
              <a:spcPct val="0"/>
            </a:spcBef>
            <a:spcAft>
              <a:spcPts val="400"/>
            </a:spcAft>
            <a:buChar char="••"/>
          </a:pPr>
          <a:r>
            <a:rPr lang="tr-TR" sz="1400" b="0" kern="1200" dirty="0" err="1" smtClean="0">
              <a:solidFill>
                <a:schemeClr val="tx1">
                  <a:lumMod val="95000"/>
                  <a:lumOff val="5000"/>
                </a:schemeClr>
              </a:solidFill>
            </a:rPr>
            <a:t>Borax</a:t>
          </a:r>
          <a:r>
            <a:rPr lang="tr-TR" sz="1400" b="0" kern="1200" dirty="0" smtClean="0">
              <a:solidFill>
                <a:schemeClr val="tx1">
                  <a:lumMod val="95000"/>
                  <a:lumOff val="5000"/>
                </a:schemeClr>
              </a:solidFill>
            </a:rPr>
            <a:t> </a:t>
          </a:r>
          <a:r>
            <a:rPr lang="tr-TR" sz="1400" b="0" kern="1200" dirty="0" err="1" smtClean="0">
              <a:solidFill>
                <a:schemeClr val="tx1">
                  <a:lumMod val="95000"/>
                  <a:lumOff val="5000"/>
                </a:schemeClr>
              </a:solidFill>
            </a:rPr>
            <a:t>Pentahydrate</a:t>
          </a:r>
          <a:r>
            <a:rPr lang="tr-TR" sz="1400" b="0" kern="1200" dirty="0" smtClean="0">
              <a:solidFill>
                <a:schemeClr val="tx1">
                  <a:lumMod val="95000"/>
                  <a:lumOff val="5000"/>
                </a:schemeClr>
              </a:solidFill>
            </a:rPr>
            <a:t> </a:t>
          </a:r>
          <a:endParaRPr lang="tr-TR" sz="1400" b="0" kern="1200" dirty="0">
            <a:solidFill>
              <a:schemeClr val="tx1">
                <a:lumMod val="95000"/>
                <a:lumOff val="5000"/>
              </a:schemeClr>
            </a:solidFill>
          </a:endParaRPr>
        </a:p>
        <a:p>
          <a:pPr marL="114300" lvl="1" indent="-114300" algn="l" defTabSz="622300">
            <a:lnSpc>
              <a:spcPct val="100000"/>
            </a:lnSpc>
            <a:spcBef>
              <a:spcPct val="0"/>
            </a:spcBef>
            <a:spcAft>
              <a:spcPts val="400"/>
            </a:spcAft>
            <a:buChar char="••"/>
          </a:pPr>
          <a:r>
            <a:rPr lang="tr-TR" sz="1400" b="0" kern="1200" dirty="0" err="1" smtClean="0">
              <a:solidFill>
                <a:schemeClr val="tx1">
                  <a:lumMod val="95000"/>
                  <a:lumOff val="5000"/>
                </a:schemeClr>
              </a:solidFill>
            </a:rPr>
            <a:t>Boric</a:t>
          </a:r>
          <a:r>
            <a:rPr lang="tr-TR" sz="1400" b="0" kern="1200" dirty="0" smtClean="0">
              <a:solidFill>
                <a:schemeClr val="tx1">
                  <a:lumMod val="95000"/>
                  <a:lumOff val="5000"/>
                </a:schemeClr>
              </a:solidFill>
            </a:rPr>
            <a:t> </a:t>
          </a:r>
          <a:r>
            <a:rPr lang="tr-TR" sz="1400" b="0" kern="1200" dirty="0" err="1" smtClean="0">
              <a:solidFill>
                <a:schemeClr val="tx1">
                  <a:lumMod val="95000"/>
                  <a:lumOff val="5000"/>
                </a:schemeClr>
              </a:solidFill>
            </a:rPr>
            <a:t>Acid</a:t>
          </a:r>
          <a:endParaRPr lang="tr-TR" sz="1400" b="0" kern="1200" dirty="0">
            <a:solidFill>
              <a:schemeClr val="tx1">
                <a:lumMod val="95000"/>
                <a:lumOff val="5000"/>
              </a:schemeClr>
            </a:solidFill>
          </a:endParaRPr>
        </a:p>
        <a:p>
          <a:pPr marL="114300" lvl="1" indent="-114300" algn="l" defTabSz="622300">
            <a:lnSpc>
              <a:spcPct val="100000"/>
            </a:lnSpc>
            <a:spcBef>
              <a:spcPct val="0"/>
            </a:spcBef>
            <a:spcAft>
              <a:spcPts val="400"/>
            </a:spcAft>
            <a:buChar char="••"/>
          </a:pPr>
          <a:r>
            <a:rPr lang="tr-TR" sz="1400" b="0" kern="1200" dirty="0" err="1" smtClean="0">
              <a:solidFill>
                <a:schemeClr val="tx1">
                  <a:lumMod val="95000"/>
                  <a:lumOff val="5000"/>
                </a:schemeClr>
              </a:solidFill>
            </a:rPr>
            <a:t>Boron</a:t>
          </a:r>
          <a:r>
            <a:rPr lang="tr-TR" sz="1400" b="0" kern="1200" dirty="0" smtClean="0">
              <a:solidFill>
                <a:schemeClr val="tx1">
                  <a:lumMod val="95000"/>
                  <a:lumOff val="5000"/>
                </a:schemeClr>
              </a:solidFill>
            </a:rPr>
            <a:t> </a:t>
          </a:r>
          <a:r>
            <a:rPr lang="tr-TR" sz="1400" b="0" kern="1200" dirty="0" err="1" smtClean="0">
              <a:solidFill>
                <a:schemeClr val="tx1">
                  <a:lumMod val="95000"/>
                  <a:lumOff val="5000"/>
                </a:schemeClr>
              </a:solidFill>
            </a:rPr>
            <a:t>Oxide</a:t>
          </a:r>
          <a:endParaRPr lang="tr-TR" sz="1400" b="0" kern="1200" dirty="0">
            <a:solidFill>
              <a:schemeClr val="tx1">
                <a:lumMod val="95000"/>
                <a:lumOff val="5000"/>
              </a:schemeClr>
            </a:solidFill>
          </a:endParaRPr>
        </a:p>
        <a:p>
          <a:pPr marL="114300" lvl="1" indent="-114300" algn="l" defTabSz="622300">
            <a:lnSpc>
              <a:spcPct val="100000"/>
            </a:lnSpc>
            <a:spcBef>
              <a:spcPct val="0"/>
            </a:spcBef>
            <a:spcAft>
              <a:spcPts val="400"/>
            </a:spcAft>
            <a:buChar char="••"/>
          </a:pPr>
          <a:r>
            <a:rPr lang="tr-TR" sz="1400" kern="1200" dirty="0" err="1" smtClean="0">
              <a:solidFill>
                <a:schemeClr val="tx1">
                  <a:lumMod val="95000"/>
                  <a:lumOff val="5000"/>
                </a:schemeClr>
              </a:solidFill>
            </a:rPr>
            <a:t>Etidot</a:t>
          </a:r>
          <a:r>
            <a:rPr lang="tr-TR" sz="1400" kern="1200" dirty="0" smtClean="0">
              <a:solidFill>
                <a:schemeClr val="tx1">
                  <a:lumMod val="95000"/>
                  <a:lumOff val="5000"/>
                </a:schemeClr>
              </a:solidFill>
            </a:rPr>
            <a:t>-67 (</a:t>
          </a:r>
          <a:r>
            <a:rPr lang="tr-TR" sz="1400" kern="1200" dirty="0" err="1" smtClean="0">
              <a:solidFill>
                <a:schemeClr val="tx1">
                  <a:lumMod val="95000"/>
                  <a:lumOff val="5000"/>
                </a:schemeClr>
              </a:solidFill>
            </a:rPr>
            <a:t>Agri</a:t>
          </a:r>
          <a:r>
            <a:rPr lang="tr-TR" sz="1400" kern="1200" dirty="0" smtClean="0">
              <a:solidFill>
                <a:schemeClr val="tx1">
                  <a:lumMod val="95000"/>
                  <a:lumOff val="5000"/>
                </a:schemeClr>
              </a:solidFill>
            </a:rPr>
            <a:t> </a:t>
          </a:r>
          <a:r>
            <a:rPr lang="tr-TR" sz="1400" kern="1200" dirty="0" err="1" smtClean="0">
              <a:solidFill>
                <a:schemeClr val="tx1">
                  <a:lumMod val="95000"/>
                  <a:lumOff val="5000"/>
                </a:schemeClr>
              </a:solidFill>
            </a:rPr>
            <a:t>Boron</a:t>
          </a:r>
          <a:r>
            <a:rPr lang="tr-TR" sz="1400" kern="1200" dirty="0" smtClean="0">
              <a:solidFill>
                <a:schemeClr val="tx1">
                  <a:lumMod val="95000"/>
                  <a:lumOff val="5000"/>
                </a:schemeClr>
              </a:solidFill>
            </a:rPr>
            <a:t>)</a:t>
          </a:r>
          <a:endParaRPr lang="tr-TR" sz="1400" b="0" kern="1200" dirty="0">
            <a:solidFill>
              <a:schemeClr val="tx1">
                <a:lumMod val="95000"/>
                <a:lumOff val="5000"/>
              </a:schemeClr>
            </a:solidFill>
          </a:endParaRPr>
        </a:p>
        <a:p>
          <a:pPr marL="114300" lvl="1" indent="-114300" algn="l" defTabSz="622300">
            <a:lnSpc>
              <a:spcPct val="100000"/>
            </a:lnSpc>
            <a:spcBef>
              <a:spcPct val="0"/>
            </a:spcBef>
            <a:spcAft>
              <a:spcPts val="400"/>
            </a:spcAft>
            <a:buChar char="••"/>
          </a:pPr>
          <a:r>
            <a:rPr lang="tr-TR" sz="1400" kern="1200" dirty="0" err="1" smtClean="0">
              <a:solidFill>
                <a:schemeClr val="tx1">
                  <a:lumMod val="95000"/>
                  <a:lumOff val="5000"/>
                </a:schemeClr>
              </a:solidFill>
            </a:rPr>
            <a:t>Sodium</a:t>
          </a:r>
          <a:r>
            <a:rPr lang="tr-TR" sz="1400" kern="1200" dirty="0" smtClean="0">
              <a:solidFill>
                <a:schemeClr val="tx1">
                  <a:lumMod val="95000"/>
                  <a:lumOff val="5000"/>
                </a:schemeClr>
              </a:solidFill>
            </a:rPr>
            <a:t> </a:t>
          </a:r>
          <a:r>
            <a:rPr lang="tr-TR" sz="1400" kern="1200" dirty="0" err="1" smtClean="0">
              <a:solidFill>
                <a:schemeClr val="tx1">
                  <a:lumMod val="95000"/>
                  <a:lumOff val="5000"/>
                </a:schemeClr>
              </a:solidFill>
            </a:rPr>
            <a:t>Perborate</a:t>
          </a:r>
          <a:endParaRPr lang="tr-TR" sz="1400" b="0" kern="1200" dirty="0">
            <a:solidFill>
              <a:schemeClr val="tx1">
                <a:lumMod val="95000"/>
                <a:lumOff val="5000"/>
              </a:schemeClr>
            </a:solidFill>
          </a:endParaRPr>
        </a:p>
      </dsp:txBody>
      <dsp:txXfrm>
        <a:off x="30599" y="1832610"/>
        <a:ext cx="2122921" cy="1832610"/>
      </dsp:txXfrm>
    </dsp:sp>
    <dsp:sp modelId="{4E9D1AB0-1E9B-4068-8E7D-8DBAA933075F}">
      <dsp:nvSpPr>
        <dsp:cNvPr id="0" name=""/>
        <dsp:cNvSpPr/>
      </dsp:nvSpPr>
      <dsp:spPr>
        <a:xfrm>
          <a:off x="300662" y="274891"/>
          <a:ext cx="1525647" cy="152564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069259-74AF-4EF0-BE9E-5FE72A35895F}">
      <dsp:nvSpPr>
        <dsp:cNvPr id="0" name=""/>
        <dsp:cNvSpPr/>
      </dsp:nvSpPr>
      <dsp:spPr>
        <a:xfrm>
          <a:off x="2157937" y="0"/>
          <a:ext cx="2122921" cy="4581525"/>
        </a:xfrm>
        <a:prstGeom prst="roundRect">
          <a:avLst>
            <a:gd name="adj" fmla="val 10000"/>
          </a:avLst>
        </a:prstGeom>
        <a:solidFill>
          <a:schemeClr val="accent5">
            <a:hueOff val="-528569"/>
            <a:satOff val="-693"/>
            <a:lumOff val="-1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ts val="400"/>
            </a:spcAft>
          </a:pPr>
          <a:r>
            <a:rPr lang="en-AU" sz="1600" kern="1200" dirty="0" smtClean="0">
              <a:solidFill>
                <a:schemeClr val="tx1"/>
              </a:solidFill>
              <a:latin typeface="Arial Black" pitchFamily="34" charset="0"/>
            </a:rPr>
            <a:t>EMET</a:t>
          </a:r>
          <a:endParaRPr lang="tr-TR" sz="1600" kern="1200" dirty="0" smtClean="0">
            <a:solidFill>
              <a:schemeClr val="tx1"/>
            </a:solidFill>
            <a:latin typeface="Arial Black" pitchFamily="34" charset="0"/>
          </a:endParaRPr>
        </a:p>
        <a:p>
          <a:pPr lvl="0" algn="l" defTabSz="711200">
            <a:lnSpc>
              <a:spcPct val="90000"/>
            </a:lnSpc>
            <a:spcBef>
              <a:spcPct val="0"/>
            </a:spcBef>
            <a:spcAft>
              <a:spcPts val="400"/>
            </a:spcAft>
          </a:pPr>
          <a:r>
            <a:rPr lang="en-AU" sz="1600" kern="1200" dirty="0" smtClean="0">
              <a:solidFill>
                <a:schemeClr val="tx1"/>
              </a:solidFill>
              <a:latin typeface="Arial Black" pitchFamily="34" charset="0"/>
            </a:rPr>
            <a:t>BOR</a:t>
          </a:r>
          <a:r>
            <a:rPr lang="tr-TR" sz="1600" kern="1200" dirty="0" smtClean="0">
              <a:solidFill>
                <a:schemeClr val="tx1"/>
              </a:solidFill>
              <a:latin typeface="Arial Black" pitchFamily="34" charset="0"/>
            </a:rPr>
            <a:t>ON WORKS</a:t>
          </a:r>
        </a:p>
        <a:p>
          <a:pPr lvl="0" algn="l" defTabSz="711200">
            <a:lnSpc>
              <a:spcPct val="90000"/>
            </a:lnSpc>
            <a:spcBef>
              <a:spcPct val="0"/>
            </a:spcBef>
            <a:spcAft>
              <a:spcPts val="400"/>
            </a:spcAft>
          </a:pPr>
          <a:endParaRPr lang="tr-TR" sz="400" kern="1200" dirty="0">
            <a:solidFill>
              <a:schemeClr val="tx1"/>
            </a:solidFill>
            <a:latin typeface="Arial Black" pitchFamily="34" charset="0"/>
          </a:endParaRPr>
        </a:p>
        <a:p>
          <a:pPr marL="114300" lvl="1" indent="-114300" algn="l" defTabSz="622300">
            <a:lnSpc>
              <a:spcPct val="90000"/>
            </a:lnSpc>
            <a:spcBef>
              <a:spcPct val="0"/>
            </a:spcBef>
            <a:spcAft>
              <a:spcPts val="400"/>
            </a:spcAft>
            <a:buChar char="••"/>
          </a:pPr>
          <a:r>
            <a:rPr lang="tr-TR" sz="1400" kern="1200" dirty="0" err="1" smtClean="0">
              <a:solidFill>
                <a:schemeClr val="tx1"/>
              </a:solidFill>
            </a:rPr>
            <a:t>Boric</a:t>
          </a:r>
          <a:r>
            <a:rPr lang="tr-TR" sz="1400" kern="1200" dirty="0" smtClean="0">
              <a:solidFill>
                <a:schemeClr val="tx1"/>
              </a:solidFill>
            </a:rPr>
            <a:t> </a:t>
          </a:r>
          <a:r>
            <a:rPr lang="tr-TR" sz="1400" kern="1200" dirty="0" err="1" smtClean="0">
              <a:solidFill>
                <a:schemeClr val="tx1"/>
              </a:solidFill>
            </a:rPr>
            <a:t>Acid</a:t>
          </a:r>
          <a:r>
            <a:rPr lang="tr-TR" sz="1400" kern="1200" dirty="0" smtClean="0">
              <a:solidFill>
                <a:schemeClr val="tx1"/>
              </a:solidFill>
            </a:rPr>
            <a:t> </a:t>
          </a:r>
          <a:endParaRPr lang="tr-TR" sz="1400" kern="1200" dirty="0">
            <a:solidFill>
              <a:schemeClr val="tx1"/>
            </a:solidFill>
          </a:endParaRPr>
        </a:p>
        <a:p>
          <a:pPr marL="114300" lvl="1" indent="-114300" algn="l" defTabSz="622300">
            <a:lnSpc>
              <a:spcPct val="90000"/>
            </a:lnSpc>
            <a:spcBef>
              <a:spcPct val="0"/>
            </a:spcBef>
            <a:spcAft>
              <a:spcPts val="400"/>
            </a:spcAft>
            <a:buChar char="••"/>
          </a:pPr>
          <a:r>
            <a:rPr lang="tr-TR" sz="1400" kern="1200" dirty="0" err="1" smtClean="0">
              <a:solidFill>
                <a:schemeClr val="tx1"/>
              </a:solidFill>
            </a:rPr>
            <a:t>Concentrated</a:t>
          </a:r>
          <a:r>
            <a:rPr lang="tr-TR" sz="1400" kern="1200" dirty="0" smtClean="0">
              <a:solidFill>
                <a:schemeClr val="tx1"/>
              </a:solidFill>
            </a:rPr>
            <a:t> </a:t>
          </a:r>
          <a:r>
            <a:rPr lang="tr-TR" sz="1400" kern="1200" dirty="0" err="1" smtClean="0">
              <a:solidFill>
                <a:schemeClr val="tx1"/>
              </a:solidFill>
            </a:rPr>
            <a:t>Colemanite</a:t>
          </a:r>
          <a:endParaRPr lang="tr-TR" sz="1400" kern="1200" dirty="0">
            <a:solidFill>
              <a:schemeClr val="tx1"/>
            </a:solidFill>
          </a:endParaRPr>
        </a:p>
      </dsp:txBody>
      <dsp:txXfrm>
        <a:off x="2157937" y="1832610"/>
        <a:ext cx="2122921" cy="1832610"/>
      </dsp:txXfrm>
    </dsp:sp>
    <dsp:sp modelId="{8A1359BA-7F3D-4651-BC96-D8FEBB91BB25}">
      <dsp:nvSpPr>
        <dsp:cNvPr id="0" name=""/>
        <dsp:cNvSpPr/>
      </dsp:nvSpPr>
      <dsp:spPr>
        <a:xfrm>
          <a:off x="2487271" y="274891"/>
          <a:ext cx="1525647" cy="1525647"/>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2706AC-03B8-45B4-B29C-2FA7F9153B31}">
      <dsp:nvSpPr>
        <dsp:cNvPr id="0" name=""/>
        <dsp:cNvSpPr/>
      </dsp:nvSpPr>
      <dsp:spPr>
        <a:xfrm>
          <a:off x="4375243" y="0"/>
          <a:ext cx="2122921" cy="4581525"/>
        </a:xfrm>
        <a:prstGeom prst="roundRect">
          <a:avLst>
            <a:gd name="adj" fmla="val 10000"/>
          </a:avLst>
        </a:prstGeom>
        <a:solidFill>
          <a:schemeClr val="accent5">
            <a:hueOff val="-1057138"/>
            <a:satOff val="-1386"/>
            <a:lumOff val="-317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ts val="400"/>
            </a:spcAft>
          </a:pPr>
          <a:r>
            <a:rPr lang="en-AU" sz="1600" kern="1200" dirty="0" smtClean="0">
              <a:solidFill>
                <a:schemeClr val="bg1"/>
              </a:solidFill>
              <a:latin typeface="Arial Black" pitchFamily="34" charset="0"/>
            </a:rPr>
            <a:t>KIRKA</a:t>
          </a:r>
          <a:endParaRPr lang="tr-TR" sz="1600" kern="1200" dirty="0" smtClean="0">
            <a:solidFill>
              <a:schemeClr val="bg1"/>
            </a:solidFill>
            <a:latin typeface="Arial Black" pitchFamily="34" charset="0"/>
          </a:endParaRPr>
        </a:p>
        <a:p>
          <a:pPr lvl="0" algn="l" defTabSz="711200">
            <a:lnSpc>
              <a:spcPct val="90000"/>
            </a:lnSpc>
            <a:spcBef>
              <a:spcPct val="0"/>
            </a:spcBef>
            <a:spcAft>
              <a:spcPts val="400"/>
            </a:spcAft>
          </a:pPr>
          <a:r>
            <a:rPr lang="en-AU" sz="1600" kern="1200" dirty="0" smtClean="0">
              <a:solidFill>
                <a:schemeClr val="bg1"/>
              </a:solidFill>
              <a:latin typeface="Arial Black" pitchFamily="34" charset="0"/>
            </a:rPr>
            <a:t>BOR</a:t>
          </a:r>
          <a:r>
            <a:rPr lang="tr-TR" sz="1600" kern="1200" dirty="0" smtClean="0">
              <a:solidFill>
                <a:schemeClr val="bg1"/>
              </a:solidFill>
              <a:latin typeface="Arial Black" pitchFamily="34" charset="0"/>
            </a:rPr>
            <a:t>ON WORKS</a:t>
          </a:r>
        </a:p>
        <a:p>
          <a:pPr lvl="0" algn="l" defTabSz="711200">
            <a:lnSpc>
              <a:spcPct val="90000"/>
            </a:lnSpc>
            <a:spcBef>
              <a:spcPct val="0"/>
            </a:spcBef>
            <a:spcAft>
              <a:spcPts val="400"/>
            </a:spcAft>
          </a:pPr>
          <a:endParaRPr lang="tr-TR" sz="400" kern="1200" dirty="0">
            <a:solidFill>
              <a:schemeClr val="bg1"/>
            </a:solidFill>
            <a:latin typeface="Arial Black" pitchFamily="34" charset="0"/>
          </a:endParaRPr>
        </a:p>
        <a:p>
          <a:pPr marL="114300" lvl="1" indent="-114300" algn="l" defTabSz="622300">
            <a:lnSpc>
              <a:spcPct val="90000"/>
            </a:lnSpc>
            <a:spcBef>
              <a:spcPct val="0"/>
            </a:spcBef>
            <a:spcAft>
              <a:spcPts val="400"/>
            </a:spcAft>
            <a:buChar char="••"/>
          </a:pPr>
          <a:r>
            <a:rPr lang="tr-TR" sz="1400" kern="1200" dirty="0" err="1" smtClean="0">
              <a:solidFill>
                <a:schemeClr val="bg1"/>
              </a:solidFill>
            </a:rPr>
            <a:t>Etibor</a:t>
          </a:r>
          <a:r>
            <a:rPr lang="tr-TR" sz="1400" kern="1200" dirty="0" smtClean="0">
              <a:solidFill>
                <a:schemeClr val="bg1"/>
              </a:solidFill>
            </a:rPr>
            <a:t>-48 (</a:t>
          </a:r>
          <a:r>
            <a:rPr lang="tr-TR" sz="1400" kern="1200" dirty="0" err="1" smtClean="0">
              <a:solidFill>
                <a:schemeClr val="bg1"/>
              </a:solidFill>
            </a:rPr>
            <a:t>Borax</a:t>
          </a:r>
          <a:r>
            <a:rPr lang="tr-TR" sz="1400" kern="1200" dirty="0" smtClean="0">
              <a:solidFill>
                <a:schemeClr val="bg1"/>
              </a:solidFill>
            </a:rPr>
            <a:t> </a:t>
          </a:r>
          <a:r>
            <a:rPr lang="tr-TR" sz="1400" kern="1200" dirty="0" err="1" smtClean="0">
              <a:solidFill>
                <a:schemeClr val="bg1"/>
              </a:solidFill>
            </a:rPr>
            <a:t>Pentahydrate</a:t>
          </a:r>
          <a:r>
            <a:rPr lang="tr-TR" sz="1400" kern="1200" dirty="0" smtClean="0">
              <a:solidFill>
                <a:schemeClr val="bg1"/>
              </a:solidFill>
            </a:rPr>
            <a:t>)</a:t>
          </a:r>
          <a:endParaRPr lang="tr-TR" sz="1400" kern="1200" dirty="0">
            <a:solidFill>
              <a:schemeClr val="bg1"/>
            </a:solidFill>
          </a:endParaRPr>
        </a:p>
        <a:p>
          <a:pPr marL="114300" lvl="1" indent="-114300" algn="l" defTabSz="622300">
            <a:lnSpc>
              <a:spcPct val="90000"/>
            </a:lnSpc>
            <a:spcBef>
              <a:spcPct val="0"/>
            </a:spcBef>
            <a:spcAft>
              <a:spcPts val="400"/>
            </a:spcAft>
            <a:buChar char="••"/>
          </a:pPr>
          <a:r>
            <a:rPr lang="tr-TR" sz="1400" kern="1200" dirty="0" err="1" smtClean="0">
              <a:solidFill>
                <a:schemeClr val="bg1"/>
              </a:solidFill>
            </a:rPr>
            <a:t>Etibor</a:t>
          </a:r>
          <a:r>
            <a:rPr lang="tr-TR" sz="1400" kern="1200" dirty="0" smtClean="0">
              <a:solidFill>
                <a:schemeClr val="bg1"/>
              </a:solidFill>
            </a:rPr>
            <a:t>-68 (</a:t>
          </a:r>
          <a:r>
            <a:rPr lang="tr-TR" sz="1400" kern="1200" dirty="0" err="1" smtClean="0">
              <a:solidFill>
                <a:schemeClr val="bg1"/>
              </a:solidFill>
            </a:rPr>
            <a:t>Anhydrous</a:t>
          </a:r>
          <a:r>
            <a:rPr lang="tr-TR" sz="1400" kern="1200" dirty="0" smtClean="0">
              <a:solidFill>
                <a:schemeClr val="bg1"/>
              </a:solidFill>
            </a:rPr>
            <a:t> </a:t>
          </a:r>
          <a:r>
            <a:rPr lang="tr-TR" sz="1400" kern="1200" dirty="0" err="1" smtClean="0">
              <a:solidFill>
                <a:schemeClr val="bg1"/>
              </a:solidFill>
            </a:rPr>
            <a:t>borax</a:t>
          </a:r>
          <a:r>
            <a:rPr lang="tr-TR" sz="1400" kern="1200" dirty="0" smtClean="0">
              <a:solidFill>
                <a:schemeClr val="bg1"/>
              </a:solidFill>
            </a:rPr>
            <a:t>)</a:t>
          </a:r>
          <a:endParaRPr lang="tr-TR" sz="1400" kern="1200" dirty="0">
            <a:solidFill>
              <a:schemeClr val="bg1"/>
            </a:solidFill>
          </a:endParaRPr>
        </a:p>
        <a:p>
          <a:pPr marL="114300" lvl="1" indent="-114300" algn="l" defTabSz="622300">
            <a:lnSpc>
              <a:spcPct val="90000"/>
            </a:lnSpc>
            <a:spcBef>
              <a:spcPct val="0"/>
            </a:spcBef>
            <a:spcAft>
              <a:spcPts val="400"/>
            </a:spcAft>
            <a:buChar char="••"/>
          </a:pPr>
          <a:r>
            <a:rPr lang="tr-TR" sz="1400" kern="1200" dirty="0" err="1" smtClean="0">
              <a:solidFill>
                <a:schemeClr val="bg1"/>
              </a:solidFill>
            </a:rPr>
            <a:t>Calcined</a:t>
          </a:r>
          <a:r>
            <a:rPr lang="tr-TR" sz="1400" kern="1200" dirty="0" smtClean="0">
              <a:solidFill>
                <a:schemeClr val="bg1"/>
              </a:solidFill>
            </a:rPr>
            <a:t> </a:t>
          </a:r>
          <a:r>
            <a:rPr lang="tr-TR" sz="1400" kern="1200" dirty="0" err="1" smtClean="0">
              <a:solidFill>
                <a:schemeClr val="bg1"/>
              </a:solidFill>
            </a:rPr>
            <a:t>Tincal</a:t>
          </a:r>
          <a:r>
            <a:rPr lang="tr-TR" sz="1400" kern="1200" dirty="0" smtClean="0">
              <a:solidFill>
                <a:schemeClr val="bg1"/>
              </a:solidFill>
            </a:rPr>
            <a:t> (</a:t>
          </a:r>
          <a:r>
            <a:rPr lang="tr-TR" sz="1400" kern="1200" dirty="0" err="1" smtClean="0">
              <a:solidFill>
                <a:schemeClr val="bg1"/>
              </a:solidFill>
            </a:rPr>
            <a:t>Compacted</a:t>
          </a:r>
          <a:r>
            <a:rPr lang="tr-TR" sz="1400" kern="1200" dirty="0" smtClean="0">
              <a:solidFill>
                <a:schemeClr val="bg1"/>
              </a:solidFill>
            </a:rPr>
            <a:t>)</a:t>
          </a:r>
          <a:endParaRPr lang="tr-TR" sz="1400" kern="1200" dirty="0">
            <a:solidFill>
              <a:schemeClr val="bg1"/>
            </a:solidFill>
          </a:endParaRPr>
        </a:p>
      </dsp:txBody>
      <dsp:txXfrm>
        <a:off x="4375243" y="1832610"/>
        <a:ext cx="2122921" cy="1832610"/>
      </dsp:txXfrm>
    </dsp:sp>
    <dsp:sp modelId="{B7082929-41A3-4BDE-B8C4-75DE9E02D6E4}">
      <dsp:nvSpPr>
        <dsp:cNvPr id="0" name=""/>
        <dsp:cNvSpPr/>
      </dsp:nvSpPr>
      <dsp:spPr>
        <a:xfrm>
          <a:off x="4673880" y="274891"/>
          <a:ext cx="1525647" cy="1525647"/>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895FDD-1E39-4392-8803-97ADE30CC921}">
      <dsp:nvSpPr>
        <dsp:cNvPr id="0" name=""/>
        <dsp:cNvSpPr/>
      </dsp:nvSpPr>
      <dsp:spPr>
        <a:xfrm>
          <a:off x="6531155" y="0"/>
          <a:ext cx="2122921" cy="4581525"/>
        </a:xfrm>
        <a:prstGeom prst="roundRect">
          <a:avLst>
            <a:gd name="adj" fmla="val 10000"/>
          </a:avLst>
        </a:prstGeom>
        <a:solidFill>
          <a:schemeClr val="accent5">
            <a:hueOff val="-1585707"/>
            <a:satOff val="-2079"/>
            <a:lumOff val="-476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ts val="400"/>
            </a:spcAft>
          </a:pPr>
          <a:r>
            <a:rPr lang="en-AU" sz="1600" kern="1200" dirty="0" smtClean="0">
              <a:solidFill>
                <a:schemeClr val="bg1"/>
              </a:solidFill>
              <a:latin typeface="Arial Black" pitchFamily="34" charset="0"/>
            </a:rPr>
            <a:t>BİGADİÇ</a:t>
          </a:r>
          <a:endParaRPr lang="tr-TR" sz="1600" kern="1200" dirty="0" smtClean="0">
            <a:solidFill>
              <a:schemeClr val="bg1"/>
            </a:solidFill>
            <a:latin typeface="Arial Black" pitchFamily="34" charset="0"/>
          </a:endParaRPr>
        </a:p>
        <a:p>
          <a:pPr lvl="0" algn="l" defTabSz="711200">
            <a:lnSpc>
              <a:spcPct val="90000"/>
            </a:lnSpc>
            <a:spcBef>
              <a:spcPct val="0"/>
            </a:spcBef>
            <a:spcAft>
              <a:spcPts val="400"/>
            </a:spcAft>
          </a:pPr>
          <a:r>
            <a:rPr lang="en-AU" sz="1600" kern="1200" dirty="0" smtClean="0">
              <a:solidFill>
                <a:schemeClr val="bg1"/>
              </a:solidFill>
              <a:latin typeface="Arial Black" pitchFamily="34" charset="0"/>
            </a:rPr>
            <a:t>BOR</a:t>
          </a:r>
          <a:r>
            <a:rPr lang="tr-TR" sz="1600" kern="1200" dirty="0" smtClean="0">
              <a:solidFill>
                <a:schemeClr val="bg1"/>
              </a:solidFill>
              <a:latin typeface="Arial Black" pitchFamily="34" charset="0"/>
            </a:rPr>
            <a:t>ON WORKS</a:t>
          </a:r>
        </a:p>
        <a:p>
          <a:pPr lvl="0" algn="l" defTabSz="711200">
            <a:lnSpc>
              <a:spcPct val="90000"/>
            </a:lnSpc>
            <a:spcBef>
              <a:spcPct val="0"/>
            </a:spcBef>
            <a:spcAft>
              <a:spcPts val="400"/>
            </a:spcAft>
          </a:pPr>
          <a:endParaRPr lang="tr-TR" sz="400" kern="1200" dirty="0">
            <a:solidFill>
              <a:schemeClr val="bg1"/>
            </a:solidFill>
            <a:latin typeface="Arial Black" pitchFamily="34" charset="0"/>
          </a:endParaRPr>
        </a:p>
        <a:p>
          <a:pPr marL="114300" lvl="1" indent="-114300" algn="l" defTabSz="622300">
            <a:lnSpc>
              <a:spcPct val="90000"/>
            </a:lnSpc>
            <a:spcBef>
              <a:spcPct val="0"/>
            </a:spcBef>
            <a:spcAft>
              <a:spcPts val="400"/>
            </a:spcAft>
            <a:buChar char="••"/>
          </a:pPr>
          <a:r>
            <a:rPr lang="tr-TR" sz="1400" b="0" kern="1200" dirty="0" err="1" smtClean="0">
              <a:solidFill>
                <a:schemeClr val="bg1"/>
              </a:solidFill>
            </a:rPr>
            <a:t>Ground</a:t>
          </a:r>
          <a:r>
            <a:rPr lang="tr-TR" sz="1400" b="0" kern="1200" dirty="0" smtClean="0">
              <a:solidFill>
                <a:schemeClr val="bg1"/>
              </a:solidFill>
            </a:rPr>
            <a:t> </a:t>
          </a:r>
          <a:r>
            <a:rPr lang="tr-TR" sz="1400" b="0" kern="1200" dirty="0" err="1" smtClean="0">
              <a:solidFill>
                <a:schemeClr val="bg1"/>
              </a:solidFill>
            </a:rPr>
            <a:t>Colemanite</a:t>
          </a:r>
          <a:r>
            <a:rPr lang="tr-TR" sz="1400" b="0" kern="1200" dirty="0" smtClean="0">
              <a:solidFill>
                <a:schemeClr val="bg1"/>
              </a:solidFill>
            </a:rPr>
            <a:t> / </a:t>
          </a:r>
          <a:r>
            <a:rPr lang="tr-TR" sz="1400" b="0" kern="1200" dirty="0" err="1" smtClean="0">
              <a:solidFill>
                <a:schemeClr val="bg1"/>
              </a:solidFill>
            </a:rPr>
            <a:t>Ulexite</a:t>
          </a:r>
          <a:endParaRPr lang="tr-TR" sz="1400" b="0" kern="1200" dirty="0">
            <a:solidFill>
              <a:schemeClr val="bg1"/>
            </a:solidFill>
          </a:endParaRPr>
        </a:p>
        <a:p>
          <a:pPr marL="114300" lvl="1" indent="-114300" algn="l" defTabSz="622300">
            <a:lnSpc>
              <a:spcPct val="90000"/>
            </a:lnSpc>
            <a:spcBef>
              <a:spcPct val="0"/>
            </a:spcBef>
            <a:spcAft>
              <a:spcPts val="400"/>
            </a:spcAft>
            <a:buChar char="••"/>
          </a:pPr>
          <a:r>
            <a:rPr lang="tr-TR" sz="1400" kern="1200" dirty="0" err="1" smtClean="0">
              <a:solidFill>
                <a:schemeClr val="bg1"/>
              </a:solidFill>
            </a:rPr>
            <a:t>Concentrated</a:t>
          </a:r>
          <a:r>
            <a:rPr lang="tr-TR" sz="1400" kern="1200" dirty="0" smtClean="0">
              <a:solidFill>
                <a:schemeClr val="bg1"/>
              </a:solidFill>
            </a:rPr>
            <a:t> </a:t>
          </a:r>
          <a:r>
            <a:rPr lang="tr-TR" sz="1400" kern="1200" dirty="0" err="1" smtClean="0">
              <a:solidFill>
                <a:schemeClr val="bg1"/>
              </a:solidFill>
            </a:rPr>
            <a:t>Colemanite</a:t>
          </a:r>
          <a:r>
            <a:rPr lang="tr-TR" sz="1400" kern="1200" dirty="0" smtClean="0">
              <a:solidFill>
                <a:schemeClr val="bg1"/>
              </a:solidFill>
            </a:rPr>
            <a:t> / </a:t>
          </a:r>
          <a:r>
            <a:rPr lang="tr-TR" sz="1400" kern="1200" dirty="0" err="1" smtClean="0">
              <a:solidFill>
                <a:schemeClr val="bg1"/>
              </a:solidFill>
            </a:rPr>
            <a:t>Tincal</a:t>
          </a:r>
          <a:r>
            <a:rPr lang="tr-TR" sz="1400" kern="1200" dirty="0" smtClean="0">
              <a:solidFill>
                <a:schemeClr val="bg1"/>
              </a:solidFill>
            </a:rPr>
            <a:t> / </a:t>
          </a:r>
          <a:r>
            <a:rPr lang="tr-TR" sz="1400" kern="1200" dirty="0" err="1" smtClean="0">
              <a:solidFill>
                <a:schemeClr val="bg1"/>
              </a:solidFill>
            </a:rPr>
            <a:t>Ulexite</a:t>
          </a:r>
          <a:endParaRPr lang="tr-TR" sz="1400" kern="1200" dirty="0">
            <a:solidFill>
              <a:schemeClr val="bg1"/>
            </a:solidFill>
          </a:endParaRPr>
        </a:p>
        <a:p>
          <a:pPr marL="114300" lvl="1" indent="-114300" algn="l" defTabSz="622300">
            <a:lnSpc>
              <a:spcPct val="90000"/>
            </a:lnSpc>
            <a:spcBef>
              <a:spcPct val="0"/>
            </a:spcBef>
            <a:spcAft>
              <a:spcPts val="400"/>
            </a:spcAft>
            <a:buChar char="••"/>
          </a:pPr>
          <a:r>
            <a:rPr lang="tr-TR" sz="1400" kern="1200" dirty="0" err="1" smtClean="0">
              <a:solidFill>
                <a:schemeClr val="bg1"/>
              </a:solidFill>
            </a:rPr>
            <a:t>Natural</a:t>
          </a:r>
          <a:r>
            <a:rPr lang="tr-TR" sz="1400" kern="1200" dirty="0" smtClean="0">
              <a:solidFill>
                <a:schemeClr val="bg1"/>
              </a:solidFill>
            </a:rPr>
            <a:t> </a:t>
          </a:r>
          <a:r>
            <a:rPr lang="tr-TR" sz="1400" kern="1200" dirty="0" err="1" smtClean="0">
              <a:solidFill>
                <a:schemeClr val="bg1"/>
              </a:solidFill>
            </a:rPr>
            <a:t>Zeolite</a:t>
          </a:r>
          <a:r>
            <a:rPr lang="tr-TR" sz="1400" kern="1200" dirty="0" smtClean="0">
              <a:solidFill>
                <a:schemeClr val="bg1"/>
              </a:solidFill>
            </a:rPr>
            <a:t> </a:t>
          </a:r>
          <a:endParaRPr lang="tr-TR" sz="1400" kern="1200" dirty="0">
            <a:solidFill>
              <a:schemeClr val="bg1"/>
            </a:solidFill>
          </a:endParaRPr>
        </a:p>
      </dsp:txBody>
      <dsp:txXfrm>
        <a:off x="6531155" y="1832610"/>
        <a:ext cx="2122921" cy="1832610"/>
      </dsp:txXfrm>
    </dsp:sp>
    <dsp:sp modelId="{98E39EDD-47E1-492A-B682-80C45A6E988E}">
      <dsp:nvSpPr>
        <dsp:cNvPr id="0" name=""/>
        <dsp:cNvSpPr/>
      </dsp:nvSpPr>
      <dsp:spPr>
        <a:xfrm>
          <a:off x="6860489" y="274891"/>
          <a:ext cx="1525647" cy="1525647"/>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2C0878-3246-406C-BF99-35209055C89D}">
      <dsp:nvSpPr>
        <dsp:cNvPr id="0" name=""/>
        <dsp:cNvSpPr/>
      </dsp:nvSpPr>
      <dsp:spPr>
        <a:xfrm>
          <a:off x="386951" y="4352926"/>
          <a:ext cx="7991856" cy="134552"/>
        </a:xfrm>
        <a:prstGeom prst="leftRightArrow">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471A8F-FF1E-432E-AE74-F11B939B8661}">
      <dsp:nvSpPr>
        <dsp:cNvPr id="0" name=""/>
        <dsp:cNvSpPr/>
      </dsp:nvSpPr>
      <dsp:spPr>
        <a:xfrm>
          <a:off x="1788342" y="-6601"/>
          <a:ext cx="1355389" cy="79582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err="1" smtClean="0"/>
            <a:t>Export</a:t>
          </a:r>
          <a:r>
            <a:rPr lang="tr-TR" sz="1200" b="1" kern="1200" dirty="0" smtClean="0"/>
            <a:t> </a:t>
          </a:r>
        </a:p>
        <a:p>
          <a:pPr lvl="0" algn="ctr" defTabSz="533400">
            <a:lnSpc>
              <a:spcPct val="90000"/>
            </a:lnSpc>
            <a:spcBef>
              <a:spcPct val="0"/>
            </a:spcBef>
            <a:spcAft>
              <a:spcPct val="35000"/>
            </a:spcAft>
          </a:pPr>
          <a:r>
            <a:rPr lang="tr-TR" sz="1200" b="1" kern="1200" dirty="0" smtClean="0"/>
            <a:t>829 </a:t>
          </a:r>
          <a:r>
            <a:rPr lang="tr-TR" sz="1200" b="1" kern="1200" dirty="0" err="1" smtClean="0"/>
            <a:t>million</a:t>
          </a:r>
          <a:r>
            <a:rPr lang="tr-TR" sz="1200" b="1" kern="1200" dirty="0" smtClean="0"/>
            <a:t> US$</a:t>
          </a:r>
          <a:endParaRPr lang="tr-TR" sz="1200" b="1" kern="1200" dirty="0"/>
        </a:p>
      </dsp:txBody>
      <dsp:txXfrm>
        <a:off x="1788342" y="-6601"/>
        <a:ext cx="1355389" cy="795828"/>
      </dsp:txXfrm>
    </dsp:sp>
    <dsp:sp modelId="{263F3784-DE12-42FF-9875-84A4EBA3A3F4}">
      <dsp:nvSpPr>
        <dsp:cNvPr id="0" name=""/>
        <dsp:cNvSpPr/>
      </dsp:nvSpPr>
      <dsp:spPr>
        <a:xfrm>
          <a:off x="1358986" y="490823"/>
          <a:ext cx="2617590" cy="2617590"/>
        </a:xfrm>
        <a:custGeom>
          <a:avLst/>
          <a:gdLst/>
          <a:ahLst/>
          <a:cxnLst/>
          <a:rect l="0" t="0" r="0" b="0"/>
          <a:pathLst>
            <a:path>
              <a:moveTo>
                <a:pt x="1793900" y="93221"/>
              </a:moveTo>
              <a:arcTo wR="1308795" hR="1308795" stAng="17505342" swAng="2598581"/>
            </a:path>
          </a:pathLst>
        </a:custGeom>
        <a:noFill/>
        <a:ln w="9525" cap="flat"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BAB2F19D-3183-4B7C-87C8-6D64031FA39F}">
      <dsp:nvSpPr>
        <dsp:cNvPr id="0" name=""/>
        <dsp:cNvSpPr/>
      </dsp:nvSpPr>
      <dsp:spPr>
        <a:xfrm>
          <a:off x="3231826" y="1256791"/>
          <a:ext cx="1391397" cy="867547"/>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err="1" smtClean="0"/>
            <a:t>Gross</a:t>
          </a:r>
          <a:r>
            <a:rPr lang="tr-TR" sz="1200" b="1" kern="1200" dirty="0" smtClean="0"/>
            <a:t> </a:t>
          </a:r>
          <a:r>
            <a:rPr lang="tr-TR" sz="1200" b="1" kern="1200" dirty="0" err="1" smtClean="0"/>
            <a:t>Profit</a:t>
          </a:r>
          <a:r>
            <a:rPr lang="tr-TR" sz="1200" b="1" kern="1200" dirty="0" smtClean="0"/>
            <a:t> </a:t>
          </a:r>
        </a:p>
        <a:p>
          <a:pPr lvl="0" algn="ctr" defTabSz="533400">
            <a:lnSpc>
              <a:spcPct val="90000"/>
            </a:lnSpc>
            <a:spcBef>
              <a:spcPct val="0"/>
            </a:spcBef>
            <a:spcAft>
              <a:spcPct val="35000"/>
            </a:spcAft>
          </a:pPr>
          <a:r>
            <a:rPr lang="tr-TR" sz="1200" b="1" kern="1200" dirty="0" smtClean="0"/>
            <a:t>488 </a:t>
          </a:r>
          <a:r>
            <a:rPr lang="tr-TR" sz="1200" b="1" kern="1200" dirty="0" err="1" smtClean="0"/>
            <a:t>million</a:t>
          </a:r>
          <a:r>
            <a:rPr lang="tr-TR" sz="1200" b="1" kern="1200" dirty="0" smtClean="0"/>
            <a:t> US$</a:t>
          </a:r>
          <a:endParaRPr lang="tr-TR" sz="1200" b="1" kern="1200" dirty="0"/>
        </a:p>
      </dsp:txBody>
      <dsp:txXfrm>
        <a:off x="3231826" y="1256791"/>
        <a:ext cx="1391397" cy="867547"/>
      </dsp:txXfrm>
    </dsp:sp>
    <dsp:sp modelId="{4A15ED66-9A0A-4AF9-B713-C829F8F7757A}">
      <dsp:nvSpPr>
        <dsp:cNvPr id="0" name=""/>
        <dsp:cNvSpPr/>
      </dsp:nvSpPr>
      <dsp:spPr>
        <a:xfrm>
          <a:off x="1360600" y="282292"/>
          <a:ext cx="2617590" cy="2617590"/>
        </a:xfrm>
        <a:custGeom>
          <a:avLst/>
          <a:gdLst/>
          <a:ahLst/>
          <a:cxnLst/>
          <a:rect l="0" t="0" r="0" b="0"/>
          <a:pathLst>
            <a:path>
              <a:moveTo>
                <a:pt x="2500106" y="1850758"/>
              </a:moveTo>
              <a:arcTo wR="1308795" hR="1308795" stAng="1467733" swAng="2518849"/>
            </a:path>
          </a:pathLst>
        </a:custGeom>
        <a:noFill/>
        <a:ln w="9525" cap="flat"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A87E6558-807D-4525-BEB3-D59EDCFD9AC0}">
      <dsp:nvSpPr>
        <dsp:cNvPr id="0" name=""/>
        <dsp:cNvSpPr/>
      </dsp:nvSpPr>
      <dsp:spPr>
        <a:xfrm>
          <a:off x="1748376" y="2600494"/>
          <a:ext cx="1435320" cy="81681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err="1" smtClean="0"/>
            <a:t>Dividend</a:t>
          </a:r>
          <a:r>
            <a:rPr lang="tr-TR" sz="1200" b="1" kern="1200" dirty="0" smtClean="0"/>
            <a:t> </a:t>
          </a:r>
          <a:r>
            <a:rPr lang="tr-TR" sz="1200" b="1" kern="1200" dirty="0" err="1" smtClean="0"/>
            <a:t>paid</a:t>
          </a:r>
          <a:r>
            <a:rPr lang="tr-TR" sz="1200" b="1" kern="1200" dirty="0" smtClean="0"/>
            <a:t> </a:t>
          </a:r>
          <a:r>
            <a:rPr lang="tr-TR" sz="1200" b="1" kern="1200" dirty="0" err="1" smtClean="0"/>
            <a:t>to</a:t>
          </a:r>
          <a:r>
            <a:rPr lang="tr-TR" sz="1200" b="1" kern="1200" dirty="0" smtClean="0"/>
            <a:t> </a:t>
          </a:r>
          <a:r>
            <a:rPr lang="tr-TR" sz="1200" b="1" kern="1200" dirty="0" err="1" smtClean="0"/>
            <a:t>treasury</a:t>
          </a:r>
          <a:r>
            <a:rPr lang="tr-TR" sz="1200" b="1" kern="1200" dirty="0" smtClean="0"/>
            <a:t>  </a:t>
          </a:r>
        </a:p>
        <a:p>
          <a:pPr lvl="0" algn="ctr" defTabSz="533400">
            <a:lnSpc>
              <a:spcPct val="90000"/>
            </a:lnSpc>
            <a:spcBef>
              <a:spcPct val="0"/>
            </a:spcBef>
            <a:spcAft>
              <a:spcPct val="35000"/>
            </a:spcAft>
          </a:pPr>
          <a:r>
            <a:rPr lang="tr-TR" sz="1200" b="1" kern="1200" dirty="0" smtClean="0"/>
            <a:t>300 </a:t>
          </a:r>
          <a:r>
            <a:rPr lang="tr-TR" sz="1200" b="1" kern="1200" dirty="0" err="1" smtClean="0"/>
            <a:t>million</a:t>
          </a:r>
          <a:r>
            <a:rPr lang="tr-TR" sz="1200" b="1" kern="1200" dirty="0" smtClean="0"/>
            <a:t> US$</a:t>
          </a:r>
          <a:endParaRPr lang="tr-TR" sz="1200" b="1" kern="1200" dirty="0"/>
        </a:p>
      </dsp:txBody>
      <dsp:txXfrm>
        <a:off x="1748376" y="2600494"/>
        <a:ext cx="1435320" cy="816819"/>
      </dsp:txXfrm>
    </dsp:sp>
    <dsp:sp modelId="{4D579CEA-4F5A-404C-A965-28EE6B6FE5DA}">
      <dsp:nvSpPr>
        <dsp:cNvPr id="0" name=""/>
        <dsp:cNvSpPr/>
      </dsp:nvSpPr>
      <dsp:spPr>
        <a:xfrm>
          <a:off x="1191698" y="414698"/>
          <a:ext cx="2617590" cy="2617590"/>
        </a:xfrm>
        <a:custGeom>
          <a:avLst/>
          <a:gdLst/>
          <a:ahLst/>
          <a:cxnLst/>
          <a:rect l="0" t="0" r="0" b="0"/>
          <a:pathLst>
            <a:path>
              <a:moveTo>
                <a:pt x="549528" y="2374843"/>
              </a:moveTo>
              <a:arcTo wR="1308795" hR="1308795" stAng="7527567" swAng="2299429"/>
            </a:path>
          </a:pathLst>
        </a:custGeom>
        <a:noFill/>
        <a:ln w="9525" cap="flat"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F2624BA4-6267-4181-B9CC-0EB35EDD4858}">
      <dsp:nvSpPr>
        <dsp:cNvPr id="0" name=""/>
        <dsp:cNvSpPr/>
      </dsp:nvSpPr>
      <dsp:spPr>
        <a:xfrm>
          <a:off x="484733" y="1266331"/>
          <a:ext cx="1398313" cy="81425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b="1" kern="1200" dirty="0" err="1" smtClean="0"/>
            <a:t>Sales</a:t>
          </a:r>
          <a:r>
            <a:rPr lang="tr-TR" sz="1200" b="1" kern="1200" dirty="0" smtClean="0"/>
            <a:t> </a:t>
          </a:r>
          <a:r>
            <a:rPr lang="tr-TR" sz="1200" b="1" kern="1200" dirty="0" err="1" smtClean="0"/>
            <a:t>Revenue</a:t>
          </a:r>
          <a:r>
            <a:rPr lang="tr-TR" sz="1200" b="1" kern="1200" dirty="0" smtClean="0"/>
            <a:t>  854 </a:t>
          </a:r>
          <a:r>
            <a:rPr lang="tr-TR" sz="1200" b="1" kern="1200" dirty="0" err="1" smtClean="0"/>
            <a:t>million</a:t>
          </a:r>
          <a:r>
            <a:rPr lang="tr-TR" sz="1200" b="1" kern="1200" dirty="0" smtClean="0"/>
            <a:t> US$</a:t>
          </a:r>
          <a:endParaRPr lang="tr-TR" sz="1200" b="1" kern="1200" dirty="0"/>
        </a:p>
      </dsp:txBody>
      <dsp:txXfrm>
        <a:off x="484733" y="1266331"/>
        <a:ext cx="1398313" cy="814254"/>
      </dsp:txXfrm>
    </dsp:sp>
    <dsp:sp modelId="{7349174B-989F-42AC-911B-14E4E6E161B2}">
      <dsp:nvSpPr>
        <dsp:cNvPr id="0" name=""/>
        <dsp:cNvSpPr/>
      </dsp:nvSpPr>
      <dsp:spPr>
        <a:xfrm>
          <a:off x="1192852" y="368969"/>
          <a:ext cx="2617590" cy="2617590"/>
        </a:xfrm>
        <a:custGeom>
          <a:avLst/>
          <a:gdLst/>
          <a:ahLst/>
          <a:cxnLst/>
          <a:rect l="0" t="0" r="0" b="0"/>
          <a:pathLst>
            <a:path>
              <a:moveTo>
                <a:pt x="69101" y="889147"/>
              </a:moveTo>
              <a:arcTo wR="1308795" hR="1308795" stAng="11922086" swAng="2273642"/>
            </a:path>
          </a:pathLst>
        </a:custGeom>
        <a:noFill/>
        <a:ln w="9525" cap="flat" cmpd="sng" algn="ctr">
          <a:solidFill>
            <a:schemeClr val="accent2">
              <a:hueOff val="0"/>
              <a:satOff val="0"/>
              <a:lumOff val="0"/>
              <a:alphaOff val="0"/>
            </a:schemeClr>
          </a:solidFill>
          <a:prstDash val="solid"/>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08538C-4313-4CEF-B60C-954F0144F2BB}">
      <dsp:nvSpPr>
        <dsp:cNvPr id="0" name=""/>
        <dsp:cNvSpPr/>
      </dsp:nvSpPr>
      <dsp:spPr>
        <a:xfrm>
          <a:off x="0" y="33735"/>
          <a:ext cx="2707325" cy="108293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C00000"/>
              </a:solidFill>
            </a:rPr>
            <a:t>PURCHASING POLICY</a:t>
          </a:r>
          <a:endParaRPr lang="tr-TR" sz="2000" b="1" kern="1200" dirty="0">
            <a:solidFill>
              <a:srgbClr val="C00000"/>
            </a:solidFill>
          </a:endParaRPr>
        </a:p>
      </dsp:txBody>
      <dsp:txXfrm>
        <a:off x="0" y="33735"/>
        <a:ext cx="2707325" cy="1082930"/>
      </dsp:txXfrm>
    </dsp:sp>
    <dsp:sp modelId="{C78EB63A-887B-4ECA-8009-EBD85CBD4AA0}">
      <dsp:nvSpPr>
        <dsp:cNvPr id="0" name=""/>
        <dsp:cNvSpPr/>
      </dsp:nvSpPr>
      <dsp:spPr>
        <a:xfrm>
          <a:off x="2776" y="1095906"/>
          <a:ext cx="2707325" cy="2503439"/>
        </a:xfrm>
        <a:prstGeom prst="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endParaRPr lang="tr-TR" sz="1200" b="1" kern="1200" dirty="0">
            <a:solidFill>
              <a:srgbClr val="00B050"/>
            </a:solidFill>
          </a:endParaRPr>
        </a:p>
        <a:p>
          <a:pPr marL="114300" lvl="1" indent="-114300" algn="ctr" defTabSz="533400">
            <a:lnSpc>
              <a:spcPct val="90000"/>
            </a:lnSpc>
            <a:spcBef>
              <a:spcPct val="0"/>
            </a:spcBef>
            <a:spcAft>
              <a:spcPct val="15000"/>
            </a:spcAft>
            <a:buChar char="••"/>
          </a:pPr>
          <a:endParaRPr lang="tr-TR" sz="1200" b="1" kern="1200" dirty="0"/>
        </a:p>
        <a:p>
          <a:pPr marL="228600" lvl="1" indent="-228600" algn="ctr" defTabSz="889000">
            <a:lnSpc>
              <a:spcPct val="90000"/>
            </a:lnSpc>
            <a:spcBef>
              <a:spcPct val="0"/>
            </a:spcBef>
            <a:spcAft>
              <a:spcPct val="15000"/>
            </a:spcAft>
            <a:buChar char="••"/>
          </a:pPr>
          <a:r>
            <a:rPr lang="en-US" sz="2000" kern="1200" noProof="0" dirty="0" smtClean="0"/>
            <a:t>to provide exchange savings by </a:t>
          </a:r>
          <a:r>
            <a:rPr lang="tr-TR" sz="2000" kern="1200" noProof="0" dirty="0" err="1" smtClean="0"/>
            <a:t>purchasing</a:t>
          </a:r>
          <a:r>
            <a:rPr lang="tr-TR" sz="2000" kern="1200" dirty="0" smtClean="0"/>
            <a:t> </a:t>
          </a:r>
          <a:r>
            <a:rPr lang="en-US" sz="2000" kern="1200" noProof="0" dirty="0" smtClean="0"/>
            <a:t>machinery and equipment from local manufacturers</a:t>
          </a:r>
          <a:endParaRPr lang="en-US" sz="2000" b="1" kern="1200" noProof="0" dirty="0"/>
        </a:p>
        <a:p>
          <a:pPr marL="114300" lvl="1" indent="-114300" algn="l" defTabSz="533400">
            <a:lnSpc>
              <a:spcPct val="90000"/>
            </a:lnSpc>
            <a:spcBef>
              <a:spcPct val="0"/>
            </a:spcBef>
            <a:spcAft>
              <a:spcPct val="15000"/>
            </a:spcAft>
            <a:buChar char="••"/>
          </a:pPr>
          <a:endParaRPr lang="tr-TR" sz="1200" kern="1200" noProof="0" dirty="0" smtClean="0"/>
        </a:p>
      </dsp:txBody>
      <dsp:txXfrm>
        <a:off x="2776" y="1095906"/>
        <a:ext cx="2707325" cy="2503439"/>
      </dsp:txXfrm>
    </dsp:sp>
    <dsp:sp modelId="{4352DBCB-7092-456F-9A3F-90AC8C2C10F0}">
      <dsp:nvSpPr>
        <dsp:cNvPr id="0" name=""/>
        <dsp:cNvSpPr/>
      </dsp:nvSpPr>
      <dsp:spPr>
        <a:xfrm>
          <a:off x="3089128" y="12975"/>
          <a:ext cx="2707325" cy="108293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C00000"/>
              </a:solidFill>
            </a:rPr>
            <a:t>OUR STRATEGY</a:t>
          </a:r>
          <a:endParaRPr lang="tr-TR" sz="2000" b="1" kern="1200" dirty="0">
            <a:solidFill>
              <a:srgbClr val="C00000"/>
            </a:solidFill>
          </a:endParaRPr>
        </a:p>
      </dsp:txBody>
      <dsp:txXfrm>
        <a:off x="3089128" y="12975"/>
        <a:ext cx="2707325" cy="1082930"/>
      </dsp:txXfrm>
    </dsp:sp>
    <dsp:sp modelId="{3AC35C7F-23F4-408C-B1CC-3CB8A8A7516C}">
      <dsp:nvSpPr>
        <dsp:cNvPr id="0" name=""/>
        <dsp:cNvSpPr/>
      </dsp:nvSpPr>
      <dsp:spPr>
        <a:xfrm>
          <a:off x="3089128" y="1095906"/>
          <a:ext cx="2707325" cy="2503439"/>
        </a:xfrm>
        <a:prstGeom prst="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endParaRPr lang="tr-TR" sz="1200" b="1" kern="1200" dirty="0">
            <a:solidFill>
              <a:srgbClr val="00B050"/>
            </a:solidFill>
          </a:endParaRPr>
        </a:p>
        <a:p>
          <a:pPr marL="114300" lvl="1" indent="-114300" algn="ctr" defTabSz="533400">
            <a:lnSpc>
              <a:spcPct val="90000"/>
            </a:lnSpc>
            <a:spcBef>
              <a:spcPct val="0"/>
            </a:spcBef>
            <a:spcAft>
              <a:spcPct val="15000"/>
            </a:spcAft>
            <a:buChar char="••"/>
          </a:pPr>
          <a:endParaRPr lang="tr-TR" sz="1200" b="1" kern="1200" dirty="0"/>
        </a:p>
        <a:p>
          <a:pPr marL="228600" lvl="1" indent="-228600" algn="ctr" defTabSz="889000">
            <a:lnSpc>
              <a:spcPct val="90000"/>
            </a:lnSpc>
            <a:spcBef>
              <a:spcPct val="0"/>
            </a:spcBef>
            <a:spcAft>
              <a:spcPct val="15000"/>
            </a:spcAft>
            <a:buChar char="••"/>
          </a:pPr>
          <a:r>
            <a:rPr lang="en-US" sz="2000" kern="1200" noProof="0" dirty="0" smtClean="0"/>
            <a:t>To enlarge scale of investments with new and modern technology for the opportunities of the market</a:t>
          </a:r>
          <a:endParaRPr lang="en-US" sz="2000" b="1" kern="1200" noProof="0" dirty="0"/>
        </a:p>
      </dsp:txBody>
      <dsp:txXfrm>
        <a:off x="3089128" y="1095906"/>
        <a:ext cx="2707325" cy="2503439"/>
      </dsp:txXfrm>
    </dsp:sp>
    <dsp:sp modelId="{0DD26DD3-F4ED-4B88-BBDF-FC84F4E10864}">
      <dsp:nvSpPr>
        <dsp:cNvPr id="0" name=""/>
        <dsp:cNvSpPr/>
      </dsp:nvSpPr>
      <dsp:spPr>
        <a:xfrm>
          <a:off x="6175479" y="12975"/>
          <a:ext cx="2707325" cy="108293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C00000"/>
              </a:solidFill>
            </a:rPr>
            <a:t>INVESTMENT METHOD</a:t>
          </a:r>
          <a:endParaRPr lang="tr-TR" sz="2000" b="1" kern="1200" dirty="0">
            <a:solidFill>
              <a:srgbClr val="C00000"/>
            </a:solidFill>
          </a:endParaRPr>
        </a:p>
      </dsp:txBody>
      <dsp:txXfrm>
        <a:off x="6175479" y="12975"/>
        <a:ext cx="2707325" cy="1082930"/>
      </dsp:txXfrm>
    </dsp:sp>
    <dsp:sp modelId="{E5A7564A-04B5-458E-A280-A1EB62D513C6}">
      <dsp:nvSpPr>
        <dsp:cNvPr id="0" name=""/>
        <dsp:cNvSpPr/>
      </dsp:nvSpPr>
      <dsp:spPr>
        <a:xfrm>
          <a:off x="6175479" y="1095906"/>
          <a:ext cx="2707325" cy="2503439"/>
        </a:xfrm>
        <a:prstGeom prst="rect">
          <a:avLst/>
        </a:prstGeom>
        <a:solidFill>
          <a:schemeClr val="lt1">
            <a:alpha val="90000"/>
            <a:tint val="40000"/>
            <a:hueOff val="0"/>
            <a:satOff val="0"/>
            <a:lumOff val="0"/>
            <a:alphaOff val="0"/>
          </a:schemeClr>
        </a:solidFill>
        <a:ln w="9525" cap="flat" cmpd="sng" algn="ctr">
          <a:solidFill>
            <a:schemeClr val="accent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Char char="••"/>
          </a:pPr>
          <a:endParaRPr lang="tr-TR" sz="1200" b="1" kern="1200" dirty="0">
            <a:solidFill>
              <a:srgbClr val="00B050"/>
            </a:solidFill>
          </a:endParaRPr>
        </a:p>
        <a:p>
          <a:pPr marL="114300" lvl="1" indent="-114300" algn="ctr" defTabSz="533400">
            <a:lnSpc>
              <a:spcPct val="90000"/>
            </a:lnSpc>
            <a:spcBef>
              <a:spcPct val="0"/>
            </a:spcBef>
            <a:spcAft>
              <a:spcPct val="15000"/>
            </a:spcAft>
            <a:buChar char="••"/>
          </a:pPr>
          <a:endParaRPr lang="tr-TR" sz="1200" b="1" kern="1200" dirty="0"/>
        </a:p>
        <a:p>
          <a:pPr marL="228600" lvl="1" indent="-228600" algn="ctr" defTabSz="889000">
            <a:lnSpc>
              <a:spcPct val="90000"/>
            </a:lnSpc>
            <a:spcBef>
              <a:spcPct val="0"/>
            </a:spcBef>
            <a:spcAft>
              <a:spcPct val="15000"/>
            </a:spcAft>
            <a:buChar char="••"/>
          </a:pPr>
          <a:r>
            <a:rPr lang="tr-TR" sz="2000" kern="1200" noProof="0" dirty="0" err="1" smtClean="0"/>
            <a:t>To</a:t>
          </a:r>
          <a:r>
            <a:rPr lang="tr-TR" sz="2000" kern="1200" noProof="0" dirty="0" smtClean="0"/>
            <a:t> </a:t>
          </a:r>
          <a:r>
            <a:rPr lang="tr-TR" sz="2000" kern="1200" noProof="0" dirty="0" err="1" smtClean="0"/>
            <a:t>implement</a:t>
          </a:r>
          <a:r>
            <a:rPr lang="tr-TR" sz="2000" kern="1200" noProof="0" dirty="0" smtClean="0"/>
            <a:t> as a </a:t>
          </a:r>
          <a:r>
            <a:rPr lang="tr-TR" sz="2000" kern="1200" noProof="0" dirty="0" err="1" smtClean="0"/>
            <a:t>turn</a:t>
          </a:r>
          <a:r>
            <a:rPr lang="tr-TR" sz="2000" kern="1200" noProof="0" dirty="0" smtClean="0"/>
            <a:t> </a:t>
          </a:r>
          <a:r>
            <a:rPr lang="tr-TR" sz="2000" kern="1200" noProof="0" dirty="0" err="1" smtClean="0"/>
            <a:t>key</a:t>
          </a:r>
          <a:r>
            <a:rPr lang="tr-TR" sz="2000" kern="1200" noProof="0" dirty="0" smtClean="0"/>
            <a:t> </a:t>
          </a:r>
          <a:r>
            <a:rPr lang="tr-TR" sz="2000" kern="1200" noProof="0" dirty="0" err="1" smtClean="0"/>
            <a:t>process</a:t>
          </a:r>
          <a:r>
            <a:rPr lang="tr-TR" sz="2000" kern="1200" noProof="0" dirty="0" smtClean="0"/>
            <a:t> </a:t>
          </a:r>
          <a:r>
            <a:rPr lang="tr-TR" sz="2000" kern="1200" noProof="0" dirty="0" err="1" smtClean="0"/>
            <a:t>covering</a:t>
          </a:r>
          <a:r>
            <a:rPr lang="tr-TR" sz="2000" kern="1200" noProof="0" dirty="0" smtClean="0"/>
            <a:t> k</a:t>
          </a:r>
          <a:r>
            <a:rPr lang="en-US" sz="2000" kern="1200" noProof="0" dirty="0" smtClean="0"/>
            <a:t>now-how, engineering</a:t>
          </a:r>
          <a:r>
            <a:rPr lang="tr-TR" sz="2000" kern="1200" noProof="0" dirty="0" smtClean="0"/>
            <a:t>,</a:t>
          </a:r>
          <a:r>
            <a:rPr lang="en-US" sz="2000" kern="1200" noProof="0" dirty="0" smtClean="0"/>
            <a:t> </a:t>
          </a:r>
          <a:r>
            <a:rPr lang="tr-TR" sz="2000" kern="1200" noProof="0" dirty="0" smtClean="0"/>
            <a:t>  </a:t>
          </a:r>
          <a:r>
            <a:rPr lang="en-US" sz="2000" kern="1200" noProof="0" dirty="0" smtClean="0"/>
            <a:t>construction</a:t>
          </a:r>
          <a:r>
            <a:rPr lang="tr-TR" sz="2000" kern="1200" noProof="0" dirty="0" smtClean="0"/>
            <a:t> </a:t>
          </a:r>
          <a:r>
            <a:rPr lang="tr-TR" sz="2000" kern="1200" noProof="0" dirty="0" err="1" smtClean="0"/>
            <a:t>and</a:t>
          </a:r>
          <a:r>
            <a:rPr lang="tr-TR" sz="2000" kern="1200" noProof="0" dirty="0" smtClean="0"/>
            <a:t> </a:t>
          </a:r>
          <a:r>
            <a:rPr lang="en-US" sz="2000" kern="1200" noProof="0" dirty="0" smtClean="0"/>
            <a:t>commissioning </a:t>
          </a:r>
          <a:r>
            <a:rPr lang="tr-TR" sz="2000" kern="1200" noProof="0" dirty="0" smtClean="0"/>
            <a:t>of </a:t>
          </a:r>
          <a:r>
            <a:rPr lang="en-US" sz="2000" kern="1200" noProof="0" dirty="0" smtClean="0"/>
            <a:t>the plant</a:t>
          </a:r>
          <a:r>
            <a:rPr lang="tr-TR" sz="2000" kern="1200" noProof="0" dirty="0" smtClean="0"/>
            <a:t>.</a:t>
          </a:r>
          <a:endParaRPr lang="en-US" sz="2000" b="1" kern="1200" noProof="0" dirty="0"/>
        </a:p>
      </dsp:txBody>
      <dsp:txXfrm>
        <a:off x="6175479" y="1095906"/>
        <a:ext cx="2707325" cy="2503439"/>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8D4A399-D82A-4D9A-A53F-859320A282E8}">
      <dsp:nvSpPr>
        <dsp:cNvPr id="0" name=""/>
        <dsp:cNvSpPr/>
      </dsp:nvSpPr>
      <dsp:spPr>
        <a:xfrm>
          <a:off x="1049" y="422725"/>
          <a:ext cx="1719072" cy="1719072"/>
        </a:xfrm>
        <a:prstGeom prst="ellipse">
          <a:avLst/>
        </a:prstGeom>
        <a:solidFill>
          <a:srgbClr val="FEC8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4606" tIns="13970" rIns="94606" bIns="13970" numCol="1" spcCol="1270" anchor="ctr" anchorCtr="0">
          <a:noAutofit/>
        </a:bodyPr>
        <a:lstStyle/>
        <a:p>
          <a:pPr lvl="0" algn="ctr" defTabSz="466725" rtl="0">
            <a:lnSpc>
              <a:spcPct val="90000"/>
            </a:lnSpc>
            <a:spcBef>
              <a:spcPct val="0"/>
            </a:spcBef>
            <a:spcAft>
              <a:spcPct val="35000"/>
            </a:spcAft>
          </a:pPr>
          <a:r>
            <a:rPr lang="tr-TR" sz="1050" b="1" kern="1200" dirty="0" smtClean="0"/>
            <a:t>SODIUM PERBORATE</a:t>
          </a:r>
          <a:endParaRPr lang="tr-TR" sz="1050" b="1" kern="1200" dirty="0"/>
        </a:p>
      </dsp:txBody>
      <dsp:txXfrm>
        <a:off x="1049" y="422725"/>
        <a:ext cx="1719072" cy="1719072"/>
      </dsp:txXfrm>
    </dsp:sp>
    <dsp:sp modelId="{4946ED0D-A30E-4F69-AC1F-69C8A6E8299E}">
      <dsp:nvSpPr>
        <dsp:cNvPr id="0" name=""/>
        <dsp:cNvSpPr/>
      </dsp:nvSpPr>
      <dsp:spPr>
        <a:xfrm>
          <a:off x="1376307" y="422725"/>
          <a:ext cx="1719072" cy="1719072"/>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4606" tIns="13970" rIns="94606" bIns="13970" numCol="1" spcCol="1270" anchor="ctr" anchorCtr="0">
          <a:noAutofit/>
        </a:bodyPr>
        <a:lstStyle/>
        <a:p>
          <a:pPr lvl="0" algn="ctr" defTabSz="466725" rtl="0">
            <a:lnSpc>
              <a:spcPct val="90000"/>
            </a:lnSpc>
            <a:spcBef>
              <a:spcPct val="0"/>
            </a:spcBef>
            <a:spcAft>
              <a:spcPct val="35000"/>
            </a:spcAft>
          </a:pPr>
          <a:r>
            <a:rPr lang="tr-TR" sz="1050" b="1" kern="1200" dirty="0" smtClean="0"/>
            <a:t>TRIMETHYL</a:t>
          </a:r>
        </a:p>
        <a:p>
          <a:pPr lvl="0" algn="ctr" defTabSz="466725" rtl="0">
            <a:lnSpc>
              <a:spcPct val="90000"/>
            </a:lnSpc>
            <a:spcBef>
              <a:spcPct val="0"/>
            </a:spcBef>
            <a:spcAft>
              <a:spcPct val="35000"/>
            </a:spcAft>
          </a:pPr>
          <a:r>
            <a:rPr lang="tr-TR" sz="1050" b="1" kern="1200" dirty="0" smtClean="0"/>
            <a:t>BORATE</a:t>
          </a:r>
          <a:endParaRPr lang="tr-TR" sz="1050" b="1" kern="1200" dirty="0"/>
        </a:p>
      </dsp:txBody>
      <dsp:txXfrm>
        <a:off x="1376307" y="422725"/>
        <a:ext cx="1719072" cy="1719072"/>
      </dsp:txXfrm>
    </dsp:sp>
    <dsp:sp modelId="{B5DD0A42-3487-431A-9AD2-5AEB8A438D6C}">
      <dsp:nvSpPr>
        <dsp:cNvPr id="0" name=""/>
        <dsp:cNvSpPr/>
      </dsp:nvSpPr>
      <dsp:spPr>
        <a:xfrm>
          <a:off x="2751565" y="422725"/>
          <a:ext cx="1719072" cy="1719072"/>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4606" tIns="13970" rIns="94606" bIns="13970" numCol="1" spcCol="1270" anchor="ctr" anchorCtr="0">
          <a:noAutofit/>
        </a:bodyPr>
        <a:lstStyle/>
        <a:p>
          <a:pPr lvl="0" algn="ctr" defTabSz="466725" rtl="0">
            <a:lnSpc>
              <a:spcPct val="90000"/>
            </a:lnSpc>
            <a:spcBef>
              <a:spcPct val="0"/>
            </a:spcBef>
            <a:spcAft>
              <a:spcPct val="35000"/>
            </a:spcAft>
          </a:pPr>
          <a:r>
            <a:rPr lang="tr-TR" sz="1050" b="1" kern="1200" dirty="0" smtClean="0">
              <a:solidFill>
                <a:schemeClr val="bg1"/>
              </a:solidFill>
            </a:rPr>
            <a:t>AGRI-BOR</a:t>
          </a:r>
        </a:p>
        <a:p>
          <a:pPr lvl="0" algn="ctr" defTabSz="466725" rtl="0">
            <a:lnSpc>
              <a:spcPct val="90000"/>
            </a:lnSpc>
            <a:spcBef>
              <a:spcPct val="0"/>
            </a:spcBef>
            <a:spcAft>
              <a:spcPct val="35000"/>
            </a:spcAft>
          </a:pPr>
          <a:r>
            <a:rPr lang="tr-TR" sz="1050" b="1" kern="1200" dirty="0" smtClean="0">
              <a:solidFill>
                <a:schemeClr val="bg1"/>
              </a:solidFill>
            </a:rPr>
            <a:t>&amp;</a:t>
          </a:r>
        </a:p>
        <a:p>
          <a:pPr lvl="0" algn="ctr" defTabSz="466725" rtl="0">
            <a:lnSpc>
              <a:spcPct val="90000"/>
            </a:lnSpc>
            <a:spcBef>
              <a:spcPct val="0"/>
            </a:spcBef>
            <a:spcAft>
              <a:spcPct val="35000"/>
            </a:spcAft>
          </a:pPr>
          <a:r>
            <a:rPr lang="tr-TR" sz="1050" b="1" kern="1200" dirty="0" smtClean="0">
              <a:solidFill>
                <a:schemeClr val="bg1"/>
              </a:solidFill>
            </a:rPr>
            <a:t>ZINC BORATE</a:t>
          </a:r>
          <a:endParaRPr lang="tr-TR" sz="1050" b="1" kern="1200" dirty="0">
            <a:solidFill>
              <a:schemeClr val="bg1"/>
            </a:solidFill>
          </a:endParaRPr>
        </a:p>
      </dsp:txBody>
      <dsp:txXfrm>
        <a:off x="2751565" y="422725"/>
        <a:ext cx="1719072" cy="1719072"/>
      </dsp:txXfrm>
    </dsp:sp>
    <dsp:sp modelId="{99876DA5-F424-4615-8179-3480EE6001BE}">
      <dsp:nvSpPr>
        <dsp:cNvPr id="0" name=""/>
        <dsp:cNvSpPr/>
      </dsp:nvSpPr>
      <dsp:spPr>
        <a:xfrm>
          <a:off x="4126823" y="422725"/>
          <a:ext cx="1719072" cy="1719072"/>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4606" tIns="13970" rIns="94606" bIns="13970" numCol="1" spcCol="1270" anchor="ctr" anchorCtr="0">
          <a:noAutofit/>
        </a:bodyPr>
        <a:lstStyle/>
        <a:p>
          <a:pPr lvl="0" algn="ctr" defTabSz="466725" rtl="0">
            <a:lnSpc>
              <a:spcPct val="90000"/>
            </a:lnSpc>
            <a:spcBef>
              <a:spcPct val="0"/>
            </a:spcBef>
            <a:spcAft>
              <a:spcPct val="35000"/>
            </a:spcAft>
          </a:pPr>
          <a:r>
            <a:rPr lang="tr-TR" sz="1050" b="1" kern="1200" dirty="0" smtClean="0"/>
            <a:t>BORON OXIDE</a:t>
          </a:r>
          <a:endParaRPr lang="tr-TR" sz="1050" b="1" kern="1200" dirty="0"/>
        </a:p>
      </dsp:txBody>
      <dsp:txXfrm>
        <a:off x="4126823" y="422725"/>
        <a:ext cx="1719072" cy="1719072"/>
      </dsp:txXfrm>
    </dsp:sp>
    <dsp:sp modelId="{FE59ADD3-2DA8-4CC7-88E1-00B0A5F31200}">
      <dsp:nvSpPr>
        <dsp:cNvPr id="0" name=""/>
        <dsp:cNvSpPr/>
      </dsp:nvSpPr>
      <dsp:spPr>
        <a:xfrm>
          <a:off x="5502081" y="422725"/>
          <a:ext cx="1719072" cy="1719072"/>
        </a:xfrm>
        <a:prstGeom prst="ellipse">
          <a:avLst/>
        </a:prstGeom>
        <a:gradFill rotWithShape="0">
          <a:gsLst>
            <a:gs pos="0">
              <a:schemeClr val="accent6">
                <a:alpha val="50000"/>
                <a:hueOff val="0"/>
                <a:satOff val="0"/>
                <a:lumOff val="0"/>
                <a:alphaOff val="0"/>
                <a:shade val="51000"/>
                <a:satMod val="130000"/>
              </a:schemeClr>
            </a:gs>
            <a:gs pos="80000">
              <a:schemeClr val="accent6">
                <a:alpha val="50000"/>
                <a:hueOff val="0"/>
                <a:satOff val="0"/>
                <a:lumOff val="0"/>
                <a:alphaOff val="0"/>
                <a:shade val="93000"/>
                <a:satMod val="130000"/>
              </a:schemeClr>
            </a:gs>
            <a:gs pos="100000">
              <a:schemeClr val="accent6">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4606" tIns="13970" rIns="94606" bIns="13970" numCol="1" spcCol="1270" anchor="ctr" anchorCtr="0">
          <a:noAutofit/>
        </a:bodyPr>
        <a:lstStyle/>
        <a:p>
          <a:pPr lvl="0" algn="ctr" defTabSz="466725" rtl="0">
            <a:lnSpc>
              <a:spcPct val="90000"/>
            </a:lnSpc>
            <a:spcBef>
              <a:spcPct val="0"/>
            </a:spcBef>
            <a:spcAft>
              <a:spcPct val="35000"/>
            </a:spcAft>
          </a:pPr>
          <a:r>
            <a:rPr lang="tr-TR" sz="1050" b="1" kern="1200" dirty="0" smtClean="0"/>
            <a:t>CALCINED TINCAL</a:t>
          </a:r>
          <a:endParaRPr lang="tr-TR" sz="1050" b="1" kern="1200" dirty="0"/>
        </a:p>
      </dsp:txBody>
      <dsp:txXfrm>
        <a:off x="5502081" y="422725"/>
        <a:ext cx="1719072" cy="1719072"/>
      </dsp:txXfrm>
    </dsp:sp>
    <dsp:sp modelId="{56699E75-BF5C-4664-BEE9-EB6EE9ACFDAB}">
      <dsp:nvSpPr>
        <dsp:cNvPr id="0" name=""/>
        <dsp:cNvSpPr/>
      </dsp:nvSpPr>
      <dsp:spPr>
        <a:xfrm>
          <a:off x="6877339" y="422725"/>
          <a:ext cx="1719072" cy="1719072"/>
        </a:xfrm>
        <a:prstGeom prst="ellipse">
          <a:avLst/>
        </a:prstGeom>
        <a:solidFill>
          <a:schemeClr val="bg1">
            <a:lumMod val="6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4606" tIns="12700" rIns="94606" bIns="12700" numCol="1" spcCol="1270" anchor="ctr" anchorCtr="0">
          <a:noAutofit/>
        </a:bodyPr>
        <a:lstStyle/>
        <a:p>
          <a:pPr lvl="0" algn="ctr" defTabSz="444500" rtl="0">
            <a:lnSpc>
              <a:spcPct val="90000"/>
            </a:lnSpc>
            <a:spcBef>
              <a:spcPct val="0"/>
            </a:spcBef>
            <a:spcAft>
              <a:spcPct val="35000"/>
            </a:spcAft>
          </a:pPr>
          <a:r>
            <a:rPr lang="tr-TR" sz="1000" b="1" kern="1200" dirty="0" smtClean="0">
              <a:solidFill>
                <a:schemeClr val="tx1"/>
              </a:solidFill>
            </a:rPr>
            <a:t>ANHYDROUS </a:t>
          </a:r>
        </a:p>
        <a:p>
          <a:pPr lvl="0" algn="ctr" defTabSz="444500" rtl="0">
            <a:lnSpc>
              <a:spcPct val="90000"/>
            </a:lnSpc>
            <a:spcBef>
              <a:spcPct val="0"/>
            </a:spcBef>
            <a:spcAft>
              <a:spcPct val="35000"/>
            </a:spcAft>
          </a:pPr>
          <a:r>
            <a:rPr lang="tr-TR" sz="1000" b="1" kern="1200" dirty="0" smtClean="0">
              <a:solidFill>
                <a:schemeClr val="tx1"/>
              </a:solidFill>
            </a:rPr>
            <a:t>BORAX</a:t>
          </a:r>
          <a:endParaRPr lang="tr-TR" sz="1000" b="1" kern="1200" dirty="0">
            <a:solidFill>
              <a:schemeClr val="tx1"/>
            </a:solidFill>
          </a:endParaRPr>
        </a:p>
      </dsp:txBody>
      <dsp:txXfrm>
        <a:off x="6877339" y="422725"/>
        <a:ext cx="1719072" cy="1719072"/>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BD4D8B0-6338-4323-A893-59A19143F1DC}">
      <dsp:nvSpPr>
        <dsp:cNvPr id="0" name=""/>
        <dsp:cNvSpPr/>
      </dsp:nvSpPr>
      <dsp:spPr>
        <a:xfrm>
          <a:off x="2374570" y="273"/>
          <a:ext cx="1627313" cy="1565492"/>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6154" tIns="12700" rIns="86154" bIns="12700" numCol="1" spcCol="1270" anchor="ctr" anchorCtr="0">
          <a:noAutofit/>
        </a:bodyPr>
        <a:lstStyle/>
        <a:p>
          <a:pPr lvl="0" algn="ctr" defTabSz="444500" rtl="0">
            <a:lnSpc>
              <a:spcPct val="90000"/>
            </a:lnSpc>
            <a:spcBef>
              <a:spcPct val="0"/>
            </a:spcBef>
            <a:spcAft>
              <a:spcPct val="35000"/>
            </a:spcAft>
          </a:pPr>
          <a:r>
            <a:rPr lang="tr-TR" sz="1000" b="1" kern="1200" dirty="0" smtClean="0"/>
            <a:t>SODIUM BOROHYDRIDE</a:t>
          </a:r>
          <a:endParaRPr lang="tr-TR" sz="1000" b="1" kern="1200" dirty="0"/>
        </a:p>
      </dsp:txBody>
      <dsp:txXfrm>
        <a:off x="2374570" y="273"/>
        <a:ext cx="1627313" cy="1565492"/>
      </dsp:txXfrm>
    </dsp:sp>
    <dsp:sp modelId="{747A4F53-1853-4D95-872C-FFB78B0CD776}">
      <dsp:nvSpPr>
        <dsp:cNvPr id="0" name=""/>
        <dsp:cNvSpPr/>
      </dsp:nvSpPr>
      <dsp:spPr>
        <a:xfrm>
          <a:off x="3688785" y="273"/>
          <a:ext cx="1565492" cy="1565492"/>
        </a:xfrm>
        <a:prstGeom prst="ellipse">
          <a:avLst/>
        </a:prstGeom>
        <a:gradFill rotWithShape="0">
          <a:gsLst>
            <a:gs pos="0">
              <a:srgbClr val="DDEBCF"/>
            </a:gs>
            <a:gs pos="50000">
              <a:srgbClr val="9CB86E"/>
            </a:gs>
            <a:gs pos="100000">
              <a:srgbClr val="156B13"/>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6154" tIns="12700" rIns="86154" bIns="12700" numCol="1" spcCol="1270" anchor="ctr" anchorCtr="0">
          <a:noAutofit/>
        </a:bodyPr>
        <a:lstStyle/>
        <a:p>
          <a:pPr lvl="0" algn="ctr" defTabSz="444500" rtl="0">
            <a:lnSpc>
              <a:spcPct val="90000"/>
            </a:lnSpc>
            <a:spcBef>
              <a:spcPct val="0"/>
            </a:spcBef>
            <a:spcAft>
              <a:spcPct val="35000"/>
            </a:spcAft>
          </a:pPr>
          <a:r>
            <a:rPr lang="tr-TR" sz="1000" b="1" kern="1200" dirty="0" smtClean="0"/>
            <a:t>CALCINED COLEMANITE</a:t>
          </a:r>
          <a:endParaRPr lang="tr-TR" sz="1000" b="1" kern="1200" dirty="0"/>
        </a:p>
      </dsp:txBody>
      <dsp:txXfrm>
        <a:off x="3688785" y="273"/>
        <a:ext cx="1565492" cy="1565492"/>
      </dsp:txXfrm>
    </dsp:sp>
    <dsp:sp modelId="{E8B91951-52E2-4D8D-B89A-AE51DB84189A}">
      <dsp:nvSpPr>
        <dsp:cNvPr id="0" name=""/>
        <dsp:cNvSpPr/>
      </dsp:nvSpPr>
      <dsp:spPr>
        <a:xfrm>
          <a:off x="4941178" y="273"/>
          <a:ext cx="1565492" cy="1565492"/>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6154" tIns="12700" rIns="86154" bIns="12700" numCol="1" spcCol="1270" anchor="ctr" anchorCtr="0">
          <a:noAutofit/>
        </a:bodyPr>
        <a:lstStyle/>
        <a:p>
          <a:pPr lvl="0" algn="ctr" defTabSz="444500" rtl="0">
            <a:lnSpc>
              <a:spcPct val="90000"/>
            </a:lnSpc>
            <a:spcBef>
              <a:spcPct val="0"/>
            </a:spcBef>
            <a:spcAft>
              <a:spcPct val="35000"/>
            </a:spcAft>
          </a:pPr>
          <a:r>
            <a:rPr lang="tr-TR" sz="1000" b="1" kern="1200" dirty="0" smtClean="0"/>
            <a:t>BORON</a:t>
          </a:r>
        </a:p>
        <a:p>
          <a:pPr lvl="0" algn="ctr" defTabSz="444500" rtl="0">
            <a:lnSpc>
              <a:spcPct val="90000"/>
            </a:lnSpc>
            <a:spcBef>
              <a:spcPct val="0"/>
            </a:spcBef>
            <a:spcAft>
              <a:spcPct val="35000"/>
            </a:spcAft>
          </a:pPr>
          <a:r>
            <a:rPr lang="tr-TR" sz="1000" b="1" kern="1200" dirty="0" smtClean="0"/>
            <a:t>SODA</a:t>
          </a:r>
          <a:endParaRPr lang="tr-TR" sz="1000" b="1" kern="1200" dirty="0"/>
        </a:p>
      </dsp:txBody>
      <dsp:txXfrm>
        <a:off x="4941178" y="273"/>
        <a:ext cx="1565492" cy="15654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drawing1.xml><?xml version="1.0" encoding="utf-8"?>
<c:userShapes xmlns:c="http://schemas.openxmlformats.org/drawingml/2006/chart">
  <cdr:relSizeAnchor xmlns:cdr="http://schemas.openxmlformats.org/drawingml/2006/chartDrawing">
    <cdr:from>
      <cdr:x>0.72169</cdr:x>
      <cdr:y>0.09756</cdr:y>
    </cdr:from>
    <cdr:to>
      <cdr:x>0.90736</cdr:x>
      <cdr:y>0.20992</cdr:y>
    </cdr:to>
    <cdr:sp macro="" textlink="">
      <cdr:nvSpPr>
        <cdr:cNvPr id="2" name="1 Sağ Ok"/>
        <cdr:cNvSpPr/>
      </cdr:nvSpPr>
      <cdr:spPr>
        <a:xfrm xmlns:a="http://schemas.openxmlformats.org/drawingml/2006/main" rot="2538536">
          <a:off x="4158808" y="419080"/>
          <a:ext cx="1069965" cy="482674"/>
        </a:xfrm>
        <a:prstGeom xmlns:a="http://schemas.openxmlformats.org/drawingml/2006/main" prst="rightArrow">
          <a:avLst/>
        </a:prstGeom>
        <a:solidFill xmlns:a="http://schemas.openxmlformats.org/drawingml/2006/main">
          <a:srgbClr val="FFFFFF"/>
        </a:solidFill>
        <a:ln xmlns:a="http://schemas.openxmlformats.org/drawingml/2006/main" w="25400" cap="flat" cmpd="sng" algn="ctr">
          <a:solidFill>
            <a:srgbClr val="FEA501"/>
          </a:solidFill>
          <a:prstDash val="solid"/>
        </a:ln>
        <a:effectLst xmlns:a="http://schemas.openxmlformats.org/drawingml/2006/mai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rgbClr val="000000"/>
              </a:solidFill>
              <a:latin typeface="Arial"/>
              <a:cs typeface="Arial"/>
            </a:defRPr>
          </a:lvl1pPr>
          <a:lvl2pPr marL="457200" indent="0">
            <a:defRPr sz="1100">
              <a:solidFill>
                <a:srgbClr val="000000"/>
              </a:solidFill>
              <a:latin typeface="Arial"/>
              <a:cs typeface="Arial"/>
            </a:defRPr>
          </a:lvl2pPr>
          <a:lvl3pPr marL="914400" indent="0">
            <a:defRPr sz="1100">
              <a:solidFill>
                <a:srgbClr val="000000"/>
              </a:solidFill>
              <a:latin typeface="Arial"/>
              <a:cs typeface="Arial"/>
            </a:defRPr>
          </a:lvl3pPr>
          <a:lvl4pPr marL="1371600" indent="0">
            <a:defRPr sz="1100">
              <a:solidFill>
                <a:srgbClr val="000000"/>
              </a:solidFill>
              <a:latin typeface="Arial"/>
              <a:cs typeface="Arial"/>
            </a:defRPr>
          </a:lvl4pPr>
          <a:lvl5pPr marL="1828800" indent="0">
            <a:defRPr sz="1100">
              <a:solidFill>
                <a:srgbClr val="000000"/>
              </a:solidFill>
              <a:latin typeface="Arial"/>
              <a:cs typeface="Arial"/>
            </a:defRPr>
          </a:lvl5pPr>
          <a:lvl6pPr marL="2286000" indent="0">
            <a:defRPr sz="1100">
              <a:solidFill>
                <a:srgbClr val="000000"/>
              </a:solidFill>
              <a:latin typeface="Arial"/>
              <a:cs typeface="Arial"/>
            </a:defRPr>
          </a:lvl6pPr>
          <a:lvl7pPr marL="2743200" indent="0">
            <a:defRPr sz="1100">
              <a:solidFill>
                <a:srgbClr val="000000"/>
              </a:solidFill>
              <a:latin typeface="Arial"/>
              <a:cs typeface="Arial"/>
            </a:defRPr>
          </a:lvl7pPr>
          <a:lvl8pPr marL="3200400" indent="0">
            <a:defRPr sz="1100">
              <a:solidFill>
                <a:srgbClr val="000000"/>
              </a:solidFill>
              <a:latin typeface="Arial"/>
              <a:cs typeface="Arial"/>
            </a:defRPr>
          </a:lvl8pPr>
          <a:lvl9pPr marL="3657600" indent="0">
            <a:defRPr sz="1100">
              <a:solidFill>
                <a:srgbClr val="000000"/>
              </a:solidFill>
              <a:latin typeface="Arial"/>
              <a:cs typeface="Arial"/>
            </a:defRPr>
          </a:lvl9pPr>
        </a:lstStyle>
        <a:p xmlns:a="http://schemas.openxmlformats.org/drawingml/2006/main">
          <a:r>
            <a:rPr lang="tr-TR" sz="1300" dirty="0" smtClean="0"/>
            <a:t>Far East</a:t>
          </a:r>
          <a:endParaRPr lang="tr-TR" sz="13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1" y="0"/>
            <a:ext cx="2945764"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de-DE"/>
          </a:p>
        </p:txBody>
      </p:sp>
      <p:sp>
        <p:nvSpPr>
          <p:cNvPr id="38915" name="Rectangle 3"/>
          <p:cNvSpPr>
            <a:spLocks noGrp="1" noChangeArrowheads="1"/>
          </p:cNvSpPr>
          <p:nvPr>
            <p:ph type="dt" sz="quarter" idx="1"/>
          </p:nvPr>
        </p:nvSpPr>
        <p:spPr bwMode="auto">
          <a:xfrm>
            <a:off x="3850344" y="0"/>
            <a:ext cx="2945764"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240A6D6D-99EF-4532-8525-D8EF088F1625}" type="datetimeFigureOut">
              <a:rPr lang="de-DE"/>
              <a:pPr>
                <a:defRPr/>
              </a:pPr>
              <a:t>15.05.2012</a:t>
            </a:fld>
            <a:endParaRPr lang="de-DE"/>
          </a:p>
        </p:txBody>
      </p:sp>
      <p:sp>
        <p:nvSpPr>
          <p:cNvPr id="38916" name="Rectangle 4"/>
          <p:cNvSpPr>
            <a:spLocks noGrp="1" noChangeArrowheads="1"/>
          </p:cNvSpPr>
          <p:nvPr>
            <p:ph type="ftr" sz="quarter" idx="2"/>
          </p:nvPr>
        </p:nvSpPr>
        <p:spPr bwMode="auto">
          <a:xfrm>
            <a:off x="1" y="9430223"/>
            <a:ext cx="2945764"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de-DE"/>
          </a:p>
        </p:txBody>
      </p:sp>
      <p:sp>
        <p:nvSpPr>
          <p:cNvPr id="38917" name="Rectangle 5"/>
          <p:cNvSpPr>
            <a:spLocks noGrp="1" noChangeArrowheads="1"/>
          </p:cNvSpPr>
          <p:nvPr>
            <p:ph type="sldNum" sz="quarter" idx="3"/>
          </p:nvPr>
        </p:nvSpPr>
        <p:spPr bwMode="auto">
          <a:xfrm>
            <a:off x="3850344" y="9430223"/>
            <a:ext cx="2945764"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cs typeface="Arial" charset="0"/>
              </a:defRPr>
            </a:lvl1pPr>
          </a:lstStyle>
          <a:p>
            <a:pPr>
              <a:defRPr/>
            </a:pPr>
            <a:fld id="{FF666ADB-FD99-4CD5-91F9-E7530FAFDEED}" type="slidenum">
              <a:rPr lang="de-DE"/>
              <a:pPr>
                <a:defRPr/>
              </a:pPr>
              <a:t>‹#›</a:t>
            </a:fld>
            <a:endParaRPr lang="de-D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1" y="0"/>
            <a:ext cx="2945764" cy="4964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noProof="1">
                <a:latin typeface="Arial" charset="0"/>
                <a:cs typeface="Arial" charset="0"/>
              </a:defRPr>
            </a:lvl1pPr>
          </a:lstStyle>
          <a:p>
            <a:pPr>
              <a:defRPr/>
            </a:pPr>
            <a:endParaRPr lang="de-DE"/>
          </a:p>
        </p:txBody>
      </p:sp>
      <p:sp>
        <p:nvSpPr>
          <p:cNvPr id="17411" name="Rectangle 3"/>
          <p:cNvSpPr>
            <a:spLocks noGrp="1" noChangeArrowheads="1"/>
          </p:cNvSpPr>
          <p:nvPr>
            <p:ph type="dt" idx="1"/>
          </p:nvPr>
        </p:nvSpPr>
        <p:spPr bwMode="auto">
          <a:xfrm>
            <a:off x="3850344" y="0"/>
            <a:ext cx="2945764" cy="4964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noProof="1">
                <a:latin typeface="Arial" charset="0"/>
                <a:cs typeface="Arial" charset="0"/>
              </a:defRPr>
            </a:lvl1pPr>
          </a:lstStyle>
          <a:p>
            <a:pPr>
              <a:defRPr/>
            </a:pPr>
            <a:endParaRPr lang="de-DE"/>
          </a:p>
        </p:txBody>
      </p:sp>
      <p:sp>
        <p:nvSpPr>
          <p:cNvPr id="4915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0395" y="4715907"/>
            <a:ext cx="5436886" cy="44677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7414" name="Rectangle 6"/>
          <p:cNvSpPr>
            <a:spLocks noGrp="1" noChangeArrowheads="1"/>
          </p:cNvSpPr>
          <p:nvPr>
            <p:ph type="ftr" sz="quarter" idx="4"/>
          </p:nvPr>
        </p:nvSpPr>
        <p:spPr bwMode="auto">
          <a:xfrm>
            <a:off x="1" y="9430223"/>
            <a:ext cx="2945764" cy="49641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noProof="1">
                <a:latin typeface="Arial" charset="0"/>
                <a:cs typeface="Arial" charset="0"/>
              </a:defRPr>
            </a:lvl1pPr>
          </a:lstStyle>
          <a:p>
            <a:pPr>
              <a:defRPr/>
            </a:pPr>
            <a:endParaRPr lang="de-DE"/>
          </a:p>
        </p:txBody>
      </p:sp>
      <p:sp>
        <p:nvSpPr>
          <p:cNvPr id="17415" name="Rectangle 7"/>
          <p:cNvSpPr>
            <a:spLocks noGrp="1" noChangeArrowheads="1"/>
          </p:cNvSpPr>
          <p:nvPr>
            <p:ph type="sldNum" sz="quarter" idx="5"/>
          </p:nvPr>
        </p:nvSpPr>
        <p:spPr bwMode="auto">
          <a:xfrm>
            <a:off x="3850344" y="9430223"/>
            <a:ext cx="2945764" cy="49641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4806BCCE-4395-4E7F-99CB-3989E9E02297}" type="slidenum">
              <a:rPr lang="de-DE"/>
              <a:pPr>
                <a:defRPr/>
              </a:pPr>
              <a:t>‹#›</a:t>
            </a:fld>
            <a:endParaRPr lang="de-DE"/>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Slayt Görüntüsü Yer Tutucusu"/>
          <p:cNvSpPr>
            <a:spLocks noGrp="1" noRot="1" noChangeAspect="1" noTextEdit="1"/>
          </p:cNvSpPr>
          <p:nvPr>
            <p:ph type="sldImg"/>
          </p:nvPr>
        </p:nvSpPr>
        <p:spPr>
          <a:ln/>
        </p:spPr>
      </p:sp>
      <p:sp>
        <p:nvSpPr>
          <p:cNvPr id="50179" name="2 Not Yer Tutucusu"/>
          <p:cNvSpPr>
            <a:spLocks noGrp="1"/>
          </p:cNvSpPr>
          <p:nvPr>
            <p:ph type="body" idx="1"/>
          </p:nvPr>
        </p:nvSpPr>
        <p:spPr>
          <a:noFill/>
          <a:ln/>
        </p:spPr>
        <p:txBody>
          <a:bodyPr/>
          <a:lstStyle/>
          <a:p>
            <a:endParaRPr lang="tr-TR" dirty="0" smtClean="0">
              <a:latin typeface="Arial" pitchFamily="34" charset="0"/>
              <a:cs typeface="Arial" pitchFamily="34" charset="0"/>
            </a:endParaRPr>
          </a:p>
        </p:txBody>
      </p:sp>
      <p:sp>
        <p:nvSpPr>
          <p:cNvPr id="50180" name="3 Slayt Numarası Yer Tutucusu"/>
          <p:cNvSpPr>
            <a:spLocks noGrp="1"/>
          </p:cNvSpPr>
          <p:nvPr>
            <p:ph type="sldNum" sz="quarter" idx="5"/>
          </p:nvPr>
        </p:nvSpPr>
        <p:spPr>
          <a:noFill/>
        </p:spPr>
        <p:txBody>
          <a:bodyPr/>
          <a:lstStyle/>
          <a:p>
            <a:fld id="{353C25DC-5A1A-4D49-9C61-4CBF8B697E91}" type="slidenum">
              <a:rPr lang="de-DE" smtClean="0">
                <a:latin typeface="Arial" pitchFamily="34" charset="0"/>
                <a:cs typeface="Arial" pitchFamily="34" charset="0"/>
              </a:rPr>
              <a:pPr/>
              <a:t>1</a:t>
            </a:fld>
            <a:endParaRPr lang="de-DE"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Slayt Görüntüsü Yer Tutucusu"/>
          <p:cNvSpPr>
            <a:spLocks noGrp="1" noRot="1" noChangeAspect="1" noTextEdit="1"/>
          </p:cNvSpPr>
          <p:nvPr>
            <p:ph type="sldImg"/>
          </p:nvPr>
        </p:nvSpPr>
        <p:spPr>
          <a:ln/>
        </p:spPr>
      </p:sp>
      <p:sp>
        <p:nvSpPr>
          <p:cNvPr id="28675" name="2 Not Yer Tutucusu"/>
          <p:cNvSpPr>
            <a:spLocks noGrp="1"/>
          </p:cNvSpPr>
          <p:nvPr>
            <p:ph type="body" idx="1"/>
          </p:nvPr>
        </p:nvSpPr>
        <p:spPr>
          <a:noFill/>
          <a:ln/>
        </p:spPr>
        <p:txBody>
          <a:bodyPr/>
          <a:lstStyle/>
          <a:p>
            <a:endParaRPr 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GB" smtClean="0">
              <a:latin typeface="Arial" pitchFamily="34" charset="0"/>
              <a:cs typeface="Arial" pitchFamily="34" charset="0"/>
            </a:endParaRPr>
          </a:p>
        </p:txBody>
      </p:sp>
      <p:sp>
        <p:nvSpPr>
          <p:cNvPr id="51204" name="3 Slayt Numarası Yer Tutucusu"/>
          <p:cNvSpPr>
            <a:spLocks noGrp="1"/>
          </p:cNvSpPr>
          <p:nvPr>
            <p:ph type="sldNum" sz="quarter" idx="5"/>
          </p:nvPr>
        </p:nvSpPr>
        <p:spPr>
          <a:noFill/>
        </p:spPr>
        <p:txBody>
          <a:bodyPr/>
          <a:lstStyle/>
          <a:p>
            <a:fld id="{3FD6E9D7-55E1-482D-8C3A-B55287E753E5}" type="slidenum">
              <a:rPr lang="de-DE" smtClean="0">
                <a:latin typeface="Arial" pitchFamily="34" charset="0"/>
                <a:cs typeface="Arial" pitchFamily="34" charset="0"/>
              </a:rPr>
              <a:pPr/>
              <a:t>29</a:t>
            </a:fld>
            <a:endParaRPr lang="de-DE"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4806BCCE-4395-4E7F-99CB-3989E9E02297}" type="slidenum">
              <a:rPr lang="de-DE" smtClean="0"/>
              <a:pPr>
                <a:defRPr/>
              </a:pPr>
              <a:t>5</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Slayt Görüntüsü Yer Tutucusu"/>
          <p:cNvSpPr>
            <a:spLocks noGrp="1" noRot="1" noChangeAspect="1" noTextEdit="1"/>
          </p:cNvSpPr>
          <p:nvPr>
            <p:ph type="sldImg"/>
          </p:nvPr>
        </p:nvSpPr>
        <p:spPr>
          <a:ln/>
        </p:spPr>
      </p:sp>
      <p:sp>
        <p:nvSpPr>
          <p:cNvPr id="76803" name="2 Not Yer Tutucusu"/>
          <p:cNvSpPr>
            <a:spLocks noGrp="1"/>
          </p:cNvSpPr>
          <p:nvPr>
            <p:ph type="body" idx="1"/>
          </p:nvPr>
        </p:nvSpPr>
        <p:spPr>
          <a:noFill/>
          <a:ln/>
        </p:spPr>
        <p:txBody>
          <a:bodyPr/>
          <a:lstStyle/>
          <a:p>
            <a:endParaRPr lang="tr-TR"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Slayt Görüntüsü Yer Tutucusu"/>
          <p:cNvSpPr>
            <a:spLocks noGrp="1" noRot="1" noChangeAspect="1" noTextEdit="1"/>
          </p:cNvSpPr>
          <p:nvPr>
            <p:ph type="sldImg"/>
          </p:nvPr>
        </p:nvSpPr>
        <p:spPr>
          <a:ln/>
        </p:spPr>
      </p:sp>
      <p:sp>
        <p:nvSpPr>
          <p:cNvPr id="52227" name="2 Not Yer Tutucusu"/>
          <p:cNvSpPr>
            <a:spLocks noGrp="1"/>
          </p:cNvSpPr>
          <p:nvPr>
            <p:ph type="body" idx="1"/>
          </p:nvPr>
        </p:nvSpPr>
        <p:spPr>
          <a:noFill/>
          <a:ln/>
        </p:spPr>
        <p:txBody>
          <a:bodyPr/>
          <a:lstStyle/>
          <a:p>
            <a:endParaRPr lang="tr-TR" smtClean="0">
              <a:latin typeface="Arial" pitchFamily="34" charset="0"/>
              <a:cs typeface="Arial" pitchFamily="34" charset="0"/>
            </a:endParaRPr>
          </a:p>
        </p:txBody>
      </p:sp>
      <p:sp>
        <p:nvSpPr>
          <p:cNvPr id="52228" name="3 Slayt Numarası Yer Tutucusu"/>
          <p:cNvSpPr>
            <a:spLocks noGrp="1"/>
          </p:cNvSpPr>
          <p:nvPr>
            <p:ph type="sldNum" sz="quarter" idx="5"/>
          </p:nvPr>
        </p:nvSpPr>
        <p:spPr>
          <a:noFill/>
        </p:spPr>
        <p:txBody>
          <a:bodyPr/>
          <a:lstStyle/>
          <a:p>
            <a:fld id="{6FCEEF95-4975-484A-AD42-EA975D8825DE}" type="slidenum">
              <a:rPr lang="de-DE" smtClean="0">
                <a:latin typeface="Arial" pitchFamily="34" charset="0"/>
                <a:cs typeface="Arial" pitchFamily="34" charset="0"/>
              </a:rPr>
              <a:pPr/>
              <a:t>8</a:t>
            </a:fld>
            <a:endParaRPr lang="de-DE"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3DBD688A-6AD4-42D7-91A9-ED83ECA14DFA}" type="slidenum">
              <a:rPr lang="en-GB" smtClean="0"/>
              <a:pPr/>
              <a:t>10</a:t>
            </a:fld>
            <a:endParaRPr lang="en-GB"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algn="ctr" eaLnBrk="1" hangingPunct="1">
              <a:spcBef>
                <a:spcPct val="15000"/>
              </a:spcBef>
            </a:pPr>
            <a:endParaRPr lang="en-US" sz="1400" b="1" smtClean="0">
              <a:solidFill>
                <a:schemeClr val="bg1"/>
              </a:solidFill>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Slayt Görüntüsü Yer Tutucusu"/>
          <p:cNvSpPr>
            <a:spLocks noGrp="1" noRot="1" noChangeAspect="1" noTextEdit="1"/>
          </p:cNvSpPr>
          <p:nvPr>
            <p:ph type="sldImg"/>
          </p:nvPr>
        </p:nvSpPr>
        <p:spPr>
          <a:ln/>
        </p:spPr>
      </p:sp>
      <p:sp>
        <p:nvSpPr>
          <p:cNvPr id="54275" name="2 Not Yer Tutucusu"/>
          <p:cNvSpPr>
            <a:spLocks noGrp="1"/>
          </p:cNvSpPr>
          <p:nvPr>
            <p:ph type="body" idx="1"/>
          </p:nvPr>
        </p:nvSpPr>
        <p:spPr>
          <a:noFill/>
          <a:ln/>
        </p:spPr>
        <p:txBody>
          <a:bodyPr/>
          <a:lstStyle/>
          <a:p>
            <a:endParaRPr lang="tr-TR" smtClean="0">
              <a:latin typeface="Arial" pitchFamily="34" charset="0"/>
              <a:cs typeface="Arial" pitchFamily="34" charset="0"/>
            </a:endParaRPr>
          </a:p>
        </p:txBody>
      </p:sp>
      <p:sp>
        <p:nvSpPr>
          <p:cNvPr id="54276" name="3 Slayt Numarası Yer Tutucusu"/>
          <p:cNvSpPr>
            <a:spLocks noGrp="1"/>
          </p:cNvSpPr>
          <p:nvPr>
            <p:ph type="sldNum" sz="quarter" idx="5"/>
          </p:nvPr>
        </p:nvSpPr>
        <p:spPr>
          <a:noFill/>
        </p:spPr>
        <p:txBody>
          <a:bodyPr/>
          <a:lstStyle/>
          <a:p>
            <a:fld id="{9A2D34E2-554E-4144-A6A5-3514B482D961}" type="slidenum">
              <a:rPr lang="de-DE" smtClean="0">
                <a:latin typeface="Arial" pitchFamily="34" charset="0"/>
                <a:cs typeface="Arial" pitchFamily="34" charset="0"/>
              </a:rPr>
              <a:pPr/>
              <a:t>14</a:t>
            </a:fld>
            <a:endParaRPr lang="de-DE"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50645" y="9430223"/>
            <a:ext cx="2945448" cy="496411"/>
          </a:xfrm>
          <a:prstGeom prst="rect">
            <a:avLst/>
          </a:prstGeom>
          <a:noFill/>
          <a:ln w="9525">
            <a:noFill/>
            <a:miter lim="800000"/>
            <a:headEnd/>
            <a:tailEnd/>
          </a:ln>
        </p:spPr>
        <p:txBody>
          <a:bodyPr lIns="95936" tIns="47968" rIns="95936" bIns="47968" anchor="b"/>
          <a:lstStyle/>
          <a:p>
            <a:pPr algn="r"/>
            <a:fld id="{7E9D1927-4CD8-46ED-B492-E37F10454A55}" type="slidenum">
              <a:rPr lang="de-DE" sz="1300"/>
              <a:pPr algn="r"/>
              <a:t>20</a:t>
            </a:fld>
            <a:endParaRPr lang="de-DE" sz="1300"/>
          </a:p>
        </p:txBody>
      </p:sp>
      <p:sp>
        <p:nvSpPr>
          <p:cNvPr id="29699" name="Text Box 3"/>
          <p:cNvSpPr txBox="1">
            <a:spLocks noGrp="1" noChangeArrowheads="1"/>
          </p:cNvSpPr>
          <p:nvPr/>
        </p:nvSpPr>
        <p:spPr bwMode="auto">
          <a:xfrm>
            <a:off x="3853814" y="9434999"/>
            <a:ext cx="2943862" cy="493229"/>
          </a:xfrm>
          <a:prstGeom prst="rect">
            <a:avLst/>
          </a:prstGeom>
          <a:noFill/>
          <a:ln w="9525">
            <a:noFill/>
            <a:miter lim="800000"/>
            <a:headEnd/>
            <a:tailEnd/>
          </a:ln>
        </p:spPr>
        <p:txBody>
          <a:bodyPr lIns="99486" tIns="49748" rIns="99486" bIns="49748" anchor="b"/>
          <a:lstStyle/>
          <a:p>
            <a:pPr algn="r" defTabSz="992188"/>
            <a:fld id="{92154A5D-F897-4146-B483-7FF82D7C016C}" type="slidenum">
              <a:rPr lang="en-GB" sz="1400"/>
              <a:pPr algn="r" defTabSz="992188"/>
              <a:t>20</a:t>
            </a:fld>
            <a:endParaRPr lang="en-GB" sz="1400"/>
          </a:p>
        </p:txBody>
      </p:sp>
      <p:sp>
        <p:nvSpPr>
          <p:cNvPr id="29700" name="Rectangle 2"/>
          <p:cNvSpPr>
            <a:spLocks noGrp="1" noRot="1" noChangeAspect="1" noChangeArrowheads="1" noTextEdit="1"/>
          </p:cNvSpPr>
          <p:nvPr>
            <p:ph type="sldImg"/>
          </p:nvPr>
        </p:nvSpPr>
        <p:spPr>
          <a:xfrm>
            <a:off x="917575" y="744538"/>
            <a:ext cx="4964113" cy="3724275"/>
          </a:xfrm>
          <a:ln/>
        </p:spPr>
      </p:sp>
      <p:sp>
        <p:nvSpPr>
          <p:cNvPr id="29701" name="Rectangle 3"/>
          <p:cNvSpPr>
            <a:spLocks noGrp="1" noChangeArrowheads="1"/>
          </p:cNvSpPr>
          <p:nvPr>
            <p:ph type="body" idx="1"/>
          </p:nvPr>
        </p:nvSpPr>
        <p:spPr>
          <a:xfrm>
            <a:off x="906781" y="4715907"/>
            <a:ext cx="4984116" cy="4467701"/>
          </a:xfrm>
          <a:noFill/>
          <a:ln/>
        </p:spPr>
        <p:txBody>
          <a:bodyPr lIns="99486" tIns="49748" rIns="99486" bIns="49748"/>
          <a:lstStyle/>
          <a:p>
            <a:pPr eaLnBrk="1" hangingPunct="1"/>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xfrm>
            <a:off x="150503" y="4637945"/>
            <a:ext cx="6496671" cy="4467701"/>
          </a:xfrm>
          <a:noFill/>
          <a:ln/>
        </p:spPr>
        <p:txBody>
          <a:bodyPr/>
          <a:lstStyle/>
          <a:p>
            <a:endParaRPr lang="tr-TR" sz="1000" smtClean="0">
              <a:latin typeface="Arial" pitchFamily="34" charset="0"/>
              <a:cs typeface="Arial" pitchFamily="34" charset="0"/>
            </a:endParaRPr>
          </a:p>
        </p:txBody>
      </p:sp>
      <p:sp>
        <p:nvSpPr>
          <p:cNvPr id="59396" name="Slide Number Placeholder 3"/>
          <p:cNvSpPr>
            <a:spLocks noGrp="1"/>
          </p:cNvSpPr>
          <p:nvPr>
            <p:ph type="sldNum" sz="quarter" idx="5"/>
          </p:nvPr>
        </p:nvSpPr>
        <p:spPr>
          <a:noFill/>
        </p:spPr>
        <p:txBody>
          <a:bodyPr/>
          <a:lstStyle/>
          <a:p>
            <a:fld id="{7A5EF9F2-781B-4076-B97F-F98A32D7D026}" type="slidenum">
              <a:rPr lang="en-US" smtClean="0">
                <a:latin typeface="Arial" pitchFamily="34" charset="0"/>
                <a:cs typeface="Arial" pitchFamily="34" charset="0"/>
              </a:rPr>
              <a:pPr/>
              <a:t>24</a:t>
            </a:fld>
            <a:endParaRPr lang="en-US"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Slayt Görüntüsü Yer Tutucusu"/>
          <p:cNvSpPr>
            <a:spLocks noGrp="1" noRot="1" noChangeAspect="1" noTextEdit="1"/>
          </p:cNvSpPr>
          <p:nvPr>
            <p:ph type="sldImg"/>
          </p:nvPr>
        </p:nvSpPr>
        <p:spPr>
          <a:ln/>
        </p:spPr>
      </p:sp>
      <p:sp>
        <p:nvSpPr>
          <p:cNvPr id="27651" name="2 Not Yer Tutucusu"/>
          <p:cNvSpPr>
            <a:spLocks noGrp="1"/>
          </p:cNvSpPr>
          <p:nvPr>
            <p:ph type="body" idx="1"/>
          </p:nvPr>
        </p:nvSpPr>
        <p:spPr>
          <a:noFill/>
          <a:ln/>
        </p:spPr>
        <p:txBody>
          <a:bodyPr/>
          <a:lstStyle/>
          <a:p>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5"/>
          <p:cNvSpPr>
            <a:spLocks noChangeArrowheads="1"/>
          </p:cNvSpPr>
          <p:nvPr/>
        </p:nvSpPr>
        <p:spPr bwMode="gray">
          <a:xfrm>
            <a:off x="219075" y="6365875"/>
            <a:ext cx="1343025" cy="247650"/>
          </a:xfrm>
          <a:prstGeom prst="rect">
            <a:avLst/>
          </a:prstGeom>
          <a:noFill/>
          <a:ln w="9525">
            <a:noFill/>
            <a:miter lim="800000"/>
            <a:headEnd/>
            <a:tailEnd/>
          </a:ln>
        </p:spPr>
        <p:txBody>
          <a:bodyPr/>
          <a:lstStyle/>
          <a:p>
            <a:pPr>
              <a:defRPr/>
            </a:pPr>
            <a:r>
              <a:rPr lang="de-DE" sz="1000" dirty="0">
                <a:sym typeface="Wingdings" pitchFamily="2" charset="2"/>
              </a:rPr>
              <a:t></a:t>
            </a:r>
            <a:r>
              <a:rPr lang="de-DE" sz="1000" dirty="0"/>
              <a:t> </a:t>
            </a:r>
            <a:fld id="{83B1F9F8-3996-4C4C-A994-B257ADBCED7A}" type="slidenum">
              <a:rPr lang="de-DE" sz="1000"/>
              <a:pPr>
                <a:defRPr/>
              </a:pPr>
              <a:t>‹#›</a:t>
            </a:fld>
            <a:endParaRPr lang="de-DE" sz="1000" dirty="0"/>
          </a:p>
        </p:txBody>
      </p:sp>
      <p:sp>
        <p:nvSpPr>
          <p:cNvPr id="340994" name="Rectangle 3"/>
          <p:cNvSpPr>
            <a:spLocks noGrp="1" noChangeArrowheads="1"/>
          </p:cNvSpPr>
          <p:nvPr>
            <p:ph type="subTitle" idx="1"/>
          </p:nvPr>
        </p:nvSpPr>
        <p:spPr>
          <a:xfrm>
            <a:off x="685800" y="4371975"/>
            <a:ext cx="8172450" cy="1266825"/>
          </a:xfrm>
        </p:spPr>
        <p:txBody>
          <a:bodyPr/>
          <a:lstStyle>
            <a:lvl1pPr marL="0" indent="0">
              <a:buFont typeface="Wingdings" pitchFamily="2" charset="2"/>
              <a:buNone/>
              <a:defRPr sz="2000"/>
            </a:lvl1pPr>
          </a:lstStyle>
          <a:p>
            <a:r>
              <a:rPr lang="de-DE"/>
              <a:t>Formatvorlage des Untertitelmasters durch Klicken bearbeiten</a:t>
            </a:r>
          </a:p>
        </p:txBody>
      </p:sp>
      <p:sp>
        <p:nvSpPr>
          <p:cNvPr id="340996" name="Rectangle 7"/>
          <p:cNvSpPr>
            <a:spLocks noGrp="1" noChangeArrowheads="1"/>
          </p:cNvSpPr>
          <p:nvPr>
            <p:ph type="ctrTitle"/>
          </p:nvPr>
        </p:nvSpPr>
        <p:spPr>
          <a:xfrm>
            <a:off x="685800" y="660400"/>
            <a:ext cx="5629275" cy="1470025"/>
          </a:xfrm>
        </p:spPr>
        <p:txBody>
          <a:bodyPr anchor="ctr"/>
          <a:lstStyle>
            <a:lvl1pPr>
              <a:lnSpc>
                <a:spcPct val="110000"/>
              </a:lnSpc>
              <a:defRPr sz="2600">
                <a:solidFill>
                  <a:schemeClr val="bg1"/>
                </a:solidFill>
              </a:defRPr>
            </a:lvl1pPr>
          </a:lstStyle>
          <a:p>
            <a:r>
              <a:rPr lang="de-DE"/>
              <a:t>Titelmasterformat durch Klicken bearbeiten</a:t>
            </a:r>
          </a:p>
        </p:txBody>
      </p:sp>
      <p:sp>
        <p:nvSpPr>
          <p:cNvPr id="5"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r>
              <a:rPr lang="tr-TR"/>
              <a:t>MMG Grubu 25 Mart 2012</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ftr" sz="quarter" idx="10"/>
          </p:nvPr>
        </p:nvSpPr>
        <p:spPr>
          <a:ln/>
        </p:spPr>
        <p:txBody>
          <a:bodyPr/>
          <a:lstStyle>
            <a:lvl1pPr>
              <a:defRPr/>
            </a:lvl1pPr>
          </a:lstStyle>
          <a:p>
            <a:pPr>
              <a:defRPr/>
            </a:pPr>
            <a:r>
              <a:rPr lang="tr-TR"/>
              <a:t>MMG Grubu 25 Mart 2012</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89725" y="411163"/>
            <a:ext cx="2130425" cy="53911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295275" y="411163"/>
            <a:ext cx="6242050" cy="53911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ftr" sz="quarter" idx="10"/>
          </p:nvPr>
        </p:nvSpPr>
        <p:spPr>
          <a:ln/>
        </p:spPr>
        <p:txBody>
          <a:bodyPr/>
          <a:lstStyle>
            <a:lvl1pPr>
              <a:defRPr/>
            </a:lvl1pPr>
          </a:lstStyle>
          <a:p>
            <a:pPr>
              <a:defRPr/>
            </a:pPr>
            <a:r>
              <a:rPr lang="tr-TR"/>
              <a:t>MMG Grubu 25 Mart 2012</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300038" y="411163"/>
            <a:ext cx="8520112" cy="647700"/>
          </a:xfrm>
        </p:spPr>
        <p:txBody>
          <a:bodyPr/>
          <a:lstStyle/>
          <a:p>
            <a:r>
              <a:rPr lang="tr-TR" smtClean="0"/>
              <a:t>Asıl başlık stili için tıklatın</a:t>
            </a:r>
            <a:endParaRPr lang="tr-TR"/>
          </a:p>
        </p:txBody>
      </p:sp>
      <p:sp>
        <p:nvSpPr>
          <p:cNvPr id="3" name="2 Tablo Yer Tutucusu"/>
          <p:cNvSpPr>
            <a:spLocks noGrp="1"/>
          </p:cNvSpPr>
          <p:nvPr>
            <p:ph type="tbl" idx="1"/>
          </p:nvPr>
        </p:nvSpPr>
        <p:spPr>
          <a:xfrm>
            <a:off x="295275" y="1489075"/>
            <a:ext cx="8524875" cy="4313238"/>
          </a:xfrm>
        </p:spPr>
        <p:txBody>
          <a:bodyPr/>
          <a:lstStyle/>
          <a:p>
            <a:endParaRPr lang="tr-TR"/>
          </a:p>
        </p:txBody>
      </p:sp>
      <p:sp>
        <p:nvSpPr>
          <p:cNvPr id="4" name="3 Altbilgi Yer Tutucusu"/>
          <p:cNvSpPr>
            <a:spLocks noGrp="1"/>
          </p:cNvSpPr>
          <p:nvPr>
            <p:ph type="ftr" sz="quarter" idx="10"/>
          </p:nvPr>
        </p:nvSpPr>
        <p:spPr>
          <a:xfrm>
            <a:off x="3124200" y="6365875"/>
            <a:ext cx="2895600" cy="247650"/>
          </a:xfrm>
        </p:spPr>
        <p:txBody>
          <a:bodyPr/>
          <a:lstStyle>
            <a:lvl1pPr>
              <a:defRPr smtClean="0"/>
            </a:lvl1pPr>
          </a:lstStyle>
          <a:p>
            <a:pPr>
              <a:defRPr/>
            </a:pPr>
            <a:r>
              <a:rPr lang="tr-TR"/>
              <a:t>MMG Grubu 25 Mart 2012</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ftr" sz="quarter" idx="10"/>
          </p:nvPr>
        </p:nvSpPr>
        <p:spPr>
          <a:ln/>
        </p:spPr>
        <p:txBody>
          <a:bodyPr/>
          <a:lstStyle>
            <a:lvl1pPr>
              <a:defRPr/>
            </a:lvl1pPr>
          </a:lstStyle>
          <a:p>
            <a:pPr>
              <a:defRPr/>
            </a:pPr>
            <a:r>
              <a:rPr lang="tr-TR"/>
              <a:t>MMG Grubu 25 Mart 2012</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5"/>
          <p:cNvSpPr>
            <a:spLocks noGrp="1" noChangeArrowheads="1"/>
          </p:cNvSpPr>
          <p:nvPr>
            <p:ph type="ftr" sz="quarter" idx="10"/>
          </p:nvPr>
        </p:nvSpPr>
        <p:spPr>
          <a:ln/>
        </p:spPr>
        <p:txBody>
          <a:bodyPr/>
          <a:lstStyle>
            <a:lvl1pPr>
              <a:defRPr/>
            </a:lvl1pPr>
          </a:lstStyle>
          <a:p>
            <a:pPr>
              <a:defRPr/>
            </a:pPr>
            <a:r>
              <a:rPr lang="tr-TR"/>
              <a:t>MMG Grubu 25 Mart 2012</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5"/>
          <p:cNvSpPr>
            <a:spLocks noGrp="1" noChangeArrowheads="1"/>
          </p:cNvSpPr>
          <p:nvPr>
            <p:ph type="ftr" sz="quarter" idx="10"/>
          </p:nvPr>
        </p:nvSpPr>
        <p:spPr>
          <a:ln/>
        </p:spPr>
        <p:txBody>
          <a:bodyPr/>
          <a:lstStyle>
            <a:lvl1pPr>
              <a:defRPr/>
            </a:lvl1pPr>
          </a:lstStyle>
          <a:p>
            <a:pPr>
              <a:defRPr/>
            </a:pPr>
            <a:r>
              <a:rPr lang="tr-TR"/>
              <a:t>MMG Grubu 25 Mart 2012</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5"/>
          <p:cNvSpPr>
            <a:spLocks noGrp="1" noChangeArrowheads="1"/>
          </p:cNvSpPr>
          <p:nvPr>
            <p:ph type="ftr" sz="quarter" idx="10"/>
          </p:nvPr>
        </p:nvSpPr>
        <p:spPr>
          <a:ln/>
        </p:spPr>
        <p:txBody>
          <a:bodyPr/>
          <a:lstStyle>
            <a:lvl1pPr>
              <a:defRPr/>
            </a:lvl1pPr>
          </a:lstStyle>
          <a:p>
            <a:pPr>
              <a:defRPr/>
            </a:pPr>
            <a:r>
              <a:rPr lang="tr-TR"/>
              <a:t>MMG Grubu 25 Mart 2012</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5"/>
          <p:cNvSpPr>
            <a:spLocks noGrp="1" noChangeArrowheads="1"/>
          </p:cNvSpPr>
          <p:nvPr>
            <p:ph type="ftr" sz="quarter" idx="10"/>
          </p:nvPr>
        </p:nvSpPr>
        <p:spPr>
          <a:ln/>
        </p:spPr>
        <p:txBody>
          <a:bodyPr/>
          <a:lstStyle>
            <a:lvl1pPr>
              <a:defRPr/>
            </a:lvl1pPr>
          </a:lstStyle>
          <a:p>
            <a:pPr>
              <a:defRPr/>
            </a:pPr>
            <a:r>
              <a:rPr lang="tr-TR"/>
              <a:t>MMG Grubu 25 Mart 2012</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tr-TR"/>
              <a:t>MMG Grubu 25 Mart 2012</a:t>
            </a:r>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ftr" sz="quarter" idx="10"/>
          </p:nvPr>
        </p:nvSpPr>
        <p:spPr>
          <a:ln/>
        </p:spPr>
        <p:txBody>
          <a:bodyPr/>
          <a:lstStyle>
            <a:lvl1pPr>
              <a:defRPr/>
            </a:lvl1pPr>
          </a:lstStyle>
          <a:p>
            <a:pPr>
              <a:defRPr/>
            </a:pPr>
            <a:r>
              <a:rPr lang="tr-TR"/>
              <a:t>MMG Grubu 25 Mart 2012</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ftr" sz="quarter" idx="10"/>
          </p:nvPr>
        </p:nvSpPr>
        <p:spPr>
          <a:ln/>
        </p:spPr>
        <p:txBody>
          <a:bodyPr/>
          <a:lstStyle>
            <a:lvl1pPr>
              <a:defRPr/>
            </a:lvl1pPr>
          </a:lstStyle>
          <a:p>
            <a:pPr>
              <a:defRPr/>
            </a:pPr>
            <a:r>
              <a:rPr lang="tr-TR"/>
              <a:t>MMG Grubu 25 Mart 2012</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295275" y="1489075"/>
            <a:ext cx="8524875" cy="4313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339971"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cs typeface="Arial" pitchFamily="34" charset="0"/>
              </a:defRPr>
            </a:lvl1pPr>
          </a:lstStyle>
          <a:p>
            <a:pPr>
              <a:defRPr/>
            </a:pPr>
            <a:r>
              <a:rPr lang="tr-TR"/>
              <a:t>MMG Grubu 25 Mart 2012</a:t>
            </a:r>
          </a:p>
        </p:txBody>
      </p:sp>
      <p:sp>
        <p:nvSpPr>
          <p:cNvPr id="3076" name="Rectangle 7"/>
          <p:cNvSpPr>
            <a:spLocks noGrp="1" noChangeArrowheads="1"/>
          </p:cNvSpPr>
          <p:nvPr>
            <p:ph type="title"/>
          </p:nvPr>
        </p:nvSpPr>
        <p:spPr bwMode="gray">
          <a:xfrm>
            <a:off x="300038" y="411163"/>
            <a:ext cx="8520112" cy="64770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de-DE" smtClean="0"/>
              <a:t>Klicken Sie, um das Titelformat zu bearbeiten</a:t>
            </a:r>
          </a:p>
        </p:txBody>
      </p:sp>
      <p:sp>
        <p:nvSpPr>
          <p:cNvPr id="339973" name="Rectangle 5"/>
          <p:cNvSpPr>
            <a:spLocks noChangeArrowheads="1"/>
          </p:cNvSpPr>
          <p:nvPr/>
        </p:nvSpPr>
        <p:spPr bwMode="gray">
          <a:xfrm>
            <a:off x="219075" y="6365875"/>
            <a:ext cx="1343025" cy="247650"/>
          </a:xfrm>
          <a:prstGeom prst="rect">
            <a:avLst/>
          </a:prstGeom>
          <a:noFill/>
          <a:ln w="9525">
            <a:noFill/>
            <a:miter lim="800000"/>
            <a:headEnd/>
            <a:tailEnd/>
          </a:ln>
        </p:spPr>
        <p:txBody>
          <a:bodyPr/>
          <a:lstStyle/>
          <a:p>
            <a:pPr>
              <a:defRPr/>
            </a:pPr>
            <a:r>
              <a:rPr lang="de-DE" sz="1000" dirty="0">
                <a:sym typeface="Wingdings" pitchFamily="2" charset="2"/>
              </a:rPr>
              <a:t></a:t>
            </a:r>
            <a:r>
              <a:rPr lang="de-DE" sz="1000" dirty="0"/>
              <a:t> </a:t>
            </a:r>
            <a:fld id="{4F49E421-A6A6-4D55-92D9-21457921584E}" type="slidenum">
              <a:rPr lang="de-DE" sz="1000"/>
              <a:pPr>
                <a:defRPr/>
              </a:pPr>
              <a:t>‹#›</a:t>
            </a:fld>
            <a:endParaRPr lang="de-DE" sz="1000" dirty="0"/>
          </a:p>
        </p:txBody>
      </p:sp>
    </p:spTree>
  </p:cSld>
  <p:clrMap bg1="lt1" tx1="dk1" bg2="lt2" tx2="dk2" accent1="accent1" accent2="accent2" accent3="accent3" accent4="accent4" accent5="accent5" accent6="accent6" hlink="hlink" folHlink="folHlink"/>
  <p:sldLayoutIdLst>
    <p:sldLayoutId id="2147485977" r:id="rId1"/>
    <p:sldLayoutId id="2147485975" r:id="rId2"/>
    <p:sldLayoutId id="2147485974" r:id="rId3"/>
    <p:sldLayoutId id="2147485973" r:id="rId4"/>
    <p:sldLayoutId id="2147485972" r:id="rId5"/>
    <p:sldLayoutId id="2147485971" r:id="rId6"/>
    <p:sldLayoutId id="2147485970" r:id="rId7"/>
    <p:sldLayoutId id="2147485969" r:id="rId8"/>
    <p:sldLayoutId id="2147485968" r:id="rId9"/>
    <p:sldLayoutId id="2147485967" r:id="rId10"/>
    <p:sldLayoutId id="2147485966" r:id="rId11"/>
    <p:sldLayoutId id="2147485976" r:id="rId12"/>
  </p:sldLayoutIdLst>
  <p:transition advClick="0"/>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400" b="1">
          <a:solidFill>
            <a:schemeClr val="tx1"/>
          </a:solidFill>
          <a:latin typeface="+mj-lt"/>
          <a:ea typeface="+mj-ea"/>
          <a:cs typeface="+mj-cs"/>
        </a:defRPr>
      </a:lvl1pPr>
      <a:lvl2pPr algn="l" rtl="0" eaLnBrk="0" fontAlgn="base" hangingPunct="0">
        <a:lnSpc>
          <a:spcPct val="90000"/>
        </a:lnSpc>
        <a:spcBef>
          <a:spcPct val="0"/>
        </a:spcBef>
        <a:spcAft>
          <a:spcPct val="0"/>
        </a:spcAft>
        <a:defRPr sz="2400" b="1">
          <a:solidFill>
            <a:schemeClr val="tx1"/>
          </a:solidFill>
          <a:latin typeface="Arial" pitchFamily="34" charset="0"/>
          <a:cs typeface="Arial" pitchFamily="34" charset="0"/>
        </a:defRPr>
      </a:lvl2pPr>
      <a:lvl3pPr algn="l" rtl="0" eaLnBrk="0" fontAlgn="base" hangingPunct="0">
        <a:lnSpc>
          <a:spcPct val="90000"/>
        </a:lnSpc>
        <a:spcBef>
          <a:spcPct val="0"/>
        </a:spcBef>
        <a:spcAft>
          <a:spcPct val="0"/>
        </a:spcAft>
        <a:defRPr sz="2400" b="1">
          <a:solidFill>
            <a:schemeClr val="tx1"/>
          </a:solidFill>
          <a:latin typeface="Arial" pitchFamily="34" charset="0"/>
          <a:cs typeface="Arial" pitchFamily="34" charset="0"/>
        </a:defRPr>
      </a:lvl3pPr>
      <a:lvl4pPr algn="l" rtl="0" eaLnBrk="0" fontAlgn="base" hangingPunct="0">
        <a:lnSpc>
          <a:spcPct val="90000"/>
        </a:lnSpc>
        <a:spcBef>
          <a:spcPct val="0"/>
        </a:spcBef>
        <a:spcAft>
          <a:spcPct val="0"/>
        </a:spcAft>
        <a:defRPr sz="2400" b="1">
          <a:solidFill>
            <a:schemeClr val="tx1"/>
          </a:solidFill>
          <a:latin typeface="Arial" pitchFamily="34" charset="0"/>
          <a:cs typeface="Arial" pitchFamily="34" charset="0"/>
        </a:defRPr>
      </a:lvl4pPr>
      <a:lvl5pPr algn="l" rtl="0" eaLnBrk="0" fontAlgn="base" hangingPunct="0">
        <a:lnSpc>
          <a:spcPct val="90000"/>
        </a:lnSpc>
        <a:spcBef>
          <a:spcPct val="0"/>
        </a:spcBef>
        <a:spcAft>
          <a:spcPct val="0"/>
        </a:spcAft>
        <a:defRPr sz="2400" b="1">
          <a:solidFill>
            <a:schemeClr val="tx1"/>
          </a:solidFill>
          <a:latin typeface="Arial" pitchFamily="34" charset="0"/>
          <a:cs typeface="Arial" pitchFamily="34" charset="0"/>
        </a:defRPr>
      </a:lvl5pPr>
      <a:lvl6pPr marL="457200" algn="l" rtl="0" fontAlgn="base">
        <a:lnSpc>
          <a:spcPct val="90000"/>
        </a:lnSpc>
        <a:spcBef>
          <a:spcPct val="0"/>
        </a:spcBef>
        <a:spcAft>
          <a:spcPct val="0"/>
        </a:spcAft>
        <a:defRPr sz="2400" b="1">
          <a:solidFill>
            <a:schemeClr val="tx1"/>
          </a:solidFill>
          <a:latin typeface="Arial" pitchFamily="34" charset="0"/>
          <a:cs typeface="Arial" pitchFamily="34" charset="0"/>
        </a:defRPr>
      </a:lvl6pPr>
      <a:lvl7pPr marL="914400" algn="l" rtl="0" fontAlgn="base">
        <a:lnSpc>
          <a:spcPct val="90000"/>
        </a:lnSpc>
        <a:spcBef>
          <a:spcPct val="0"/>
        </a:spcBef>
        <a:spcAft>
          <a:spcPct val="0"/>
        </a:spcAft>
        <a:defRPr sz="2400" b="1">
          <a:solidFill>
            <a:schemeClr val="tx1"/>
          </a:solidFill>
          <a:latin typeface="Arial" pitchFamily="34" charset="0"/>
          <a:cs typeface="Arial" pitchFamily="34" charset="0"/>
        </a:defRPr>
      </a:lvl7pPr>
      <a:lvl8pPr marL="1371600" algn="l" rtl="0" fontAlgn="base">
        <a:lnSpc>
          <a:spcPct val="90000"/>
        </a:lnSpc>
        <a:spcBef>
          <a:spcPct val="0"/>
        </a:spcBef>
        <a:spcAft>
          <a:spcPct val="0"/>
        </a:spcAft>
        <a:defRPr sz="2400" b="1">
          <a:solidFill>
            <a:schemeClr val="tx1"/>
          </a:solidFill>
          <a:latin typeface="Arial" pitchFamily="34" charset="0"/>
          <a:cs typeface="Arial" pitchFamily="34" charset="0"/>
        </a:defRPr>
      </a:lvl8pPr>
      <a:lvl9pPr marL="1828800" algn="l" rtl="0" fontAlgn="base">
        <a:lnSpc>
          <a:spcPct val="90000"/>
        </a:lnSpc>
        <a:spcBef>
          <a:spcPct val="0"/>
        </a:spcBef>
        <a:spcAft>
          <a:spcPct val="0"/>
        </a:spcAft>
        <a:defRPr sz="2400" b="1">
          <a:solidFill>
            <a:schemeClr val="tx1"/>
          </a:solidFill>
          <a:latin typeface="Arial" pitchFamily="34" charset="0"/>
          <a:cs typeface="Arial" pitchFamily="34" charset="0"/>
        </a:defRPr>
      </a:lvl9pPr>
    </p:titleStyle>
    <p:bodyStyle>
      <a:lvl1pPr marL="180975" indent="-180975"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444500" indent="-261938" algn="l" rtl="0" eaLnBrk="0" fontAlgn="base" hangingPunct="0">
        <a:spcBef>
          <a:spcPct val="20000"/>
        </a:spcBef>
        <a:spcAft>
          <a:spcPct val="0"/>
        </a:spcAft>
        <a:buChar char="–"/>
        <a:defRPr sz="2800">
          <a:solidFill>
            <a:schemeClr val="tx1"/>
          </a:solidFill>
          <a:latin typeface="+mn-lt"/>
          <a:cs typeface="+mn-cs"/>
        </a:defRPr>
      </a:lvl2pPr>
      <a:lvl3pPr marL="720725" indent="-274638" algn="l" rtl="0" eaLnBrk="0" fontAlgn="base" hangingPunct="0">
        <a:spcBef>
          <a:spcPct val="20000"/>
        </a:spcBef>
        <a:spcAft>
          <a:spcPct val="0"/>
        </a:spcAft>
        <a:buChar char="•"/>
        <a:defRPr sz="2400">
          <a:solidFill>
            <a:schemeClr val="tx1"/>
          </a:solidFill>
          <a:latin typeface="+mn-lt"/>
          <a:cs typeface="+mn-cs"/>
        </a:defRPr>
      </a:lvl3pPr>
      <a:lvl4pPr marL="987425" indent="-265113" algn="l" rtl="0" eaLnBrk="0" fontAlgn="base" hangingPunct="0">
        <a:spcBef>
          <a:spcPct val="20000"/>
        </a:spcBef>
        <a:spcAft>
          <a:spcPct val="0"/>
        </a:spcAft>
        <a:buChar char="–"/>
        <a:defRPr sz="2000">
          <a:solidFill>
            <a:schemeClr val="tx1"/>
          </a:solidFill>
          <a:latin typeface="+mn-lt"/>
          <a:cs typeface="+mn-cs"/>
        </a:defRPr>
      </a:lvl4pPr>
      <a:lvl5pPr marL="1254125" indent="-265113" algn="l" rtl="0" eaLnBrk="0" fontAlgn="base" hangingPunct="0">
        <a:spcBef>
          <a:spcPct val="20000"/>
        </a:spcBef>
        <a:spcAft>
          <a:spcPct val="0"/>
        </a:spcAft>
        <a:buChar char="»"/>
        <a:defRPr sz="2000">
          <a:solidFill>
            <a:schemeClr val="tx1"/>
          </a:solidFill>
          <a:latin typeface="+mn-lt"/>
          <a:cs typeface="+mn-cs"/>
        </a:defRPr>
      </a:lvl5pPr>
      <a:lvl6pPr marL="1711325" indent="-265113" algn="l" rtl="0" fontAlgn="base">
        <a:spcBef>
          <a:spcPct val="20000"/>
        </a:spcBef>
        <a:spcAft>
          <a:spcPct val="0"/>
        </a:spcAft>
        <a:buChar char="»"/>
        <a:defRPr>
          <a:solidFill>
            <a:schemeClr val="tx1"/>
          </a:solidFill>
          <a:latin typeface="+mn-lt"/>
          <a:cs typeface="+mn-cs"/>
        </a:defRPr>
      </a:lvl6pPr>
      <a:lvl7pPr marL="2168525" indent="-265113" algn="l" rtl="0" fontAlgn="base">
        <a:spcBef>
          <a:spcPct val="20000"/>
        </a:spcBef>
        <a:spcAft>
          <a:spcPct val="0"/>
        </a:spcAft>
        <a:buChar char="»"/>
        <a:defRPr>
          <a:solidFill>
            <a:schemeClr val="tx1"/>
          </a:solidFill>
          <a:latin typeface="+mn-lt"/>
          <a:cs typeface="+mn-cs"/>
        </a:defRPr>
      </a:lvl7pPr>
      <a:lvl8pPr marL="2625725" indent="-265113" algn="l" rtl="0" fontAlgn="base">
        <a:spcBef>
          <a:spcPct val="20000"/>
        </a:spcBef>
        <a:spcAft>
          <a:spcPct val="0"/>
        </a:spcAft>
        <a:buChar char="»"/>
        <a:defRPr>
          <a:solidFill>
            <a:schemeClr val="tx1"/>
          </a:solidFill>
          <a:latin typeface="+mn-lt"/>
          <a:cs typeface="+mn-cs"/>
        </a:defRPr>
      </a:lvl8pPr>
      <a:lvl9pPr marL="3082925" indent="-265113" algn="l" rtl="0" fontAlgn="base">
        <a:spcBef>
          <a:spcPct val="20000"/>
        </a:spcBef>
        <a:spcAft>
          <a:spcPct val="0"/>
        </a:spcAft>
        <a:buChar char="»"/>
        <a:defRPr>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7.xml"/><Relationship Id="rId7" Type="http://schemas.openxmlformats.org/officeDocument/2006/relationships/image" Target="../media/image27.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microsoft.com/office/2007/relationships/diagramDrawing" Target="../diagrams/drawing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Microsoft_Office_Excel_97-2003__al__ma_Sayfas_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9.xml"/><Relationship Id="rId13" Type="http://schemas.microsoft.com/office/2007/relationships/diagramDrawing" Target="../diagrams/drawing9.xml"/><Relationship Id="rId3" Type="http://schemas.openxmlformats.org/officeDocument/2006/relationships/diagramData" Target="../diagrams/data8.xml"/><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microsoft.com/office/2007/relationships/diagramDrawing" Target="../diagrams/drawing8.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Microsoft_Office_Excel_97-2003__al__ma_Sayfas_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diagramLayout" Target="../diagrams/layout11.xml"/><Relationship Id="rId7" Type="http://schemas.openxmlformats.org/officeDocument/2006/relationships/image" Target="../media/image37.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diagramLayout" Target="../diagrams/layout3.xml"/><Relationship Id="rId7" Type="http://schemas.openxmlformats.org/officeDocument/2006/relationships/diagramLayout" Target="../diagrams/layout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openxmlformats.org/officeDocument/2006/relationships/diagramData" Target="../diagrams/data4.xml"/><Relationship Id="rId11" Type="http://schemas.microsoft.com/office/2007/relationships/diagramDrawing" Target="../diagrams/drawing4.xml"/><Relationship Id="rId5" Type="http://schemas.openxmlformats.org/officeDocument/2006/relationships/diagramColors" Target="../diagrams/colors3.xml"/><Relationship Id="rId10" Type="http://schemas.microsoft.com/office/2007/relationships/diagramDrawing" Target="../diagrams/drawing3.xml"/><Relationship Id="rId4" Type="http://schemas.openxmlformats.org/officeDocument/2006/relationships/diagramQuickStyle" Target="../diagrams/quickStyle3.xml"/><Relationship Id="rId9" Type="http://schemas.openxmlformats.org/officeDocument/2006/relationships/diagramColors" Target="../diagrams/colors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420938"/>
            <a:ext cx="9144000" cy="1187450"/>
          </a:xfrm>
          <a:prstGeom prst="rect">
            <a:avLst/>
          </a:prstGeom>
          <a:solidFill>
            <a:srgbClr val="C00000"/>
          </a:solidFill>
        </p:spPr>
        <p:txBody>
          <a:bodyPr/>
          <a:lstStyle/>
          <a:p>
            <a:pPr>
              <a:lnSpc>
                <a:spcPct val="90000"/>
              </a:lnSpc>
            </a:pPr>
            <a:endParaRPr lang="tr-TR" sz="1100" b="1" dirty="0">
              <a:solidFill>
                <a:schemeClr val="bg1"/>
              </a:solidFill>
              <a:latin typeface="Arial Black" pitchFamily="34" charset="0"/>
            </a:endParaRPr>
          </a:p>
          <a:p>
            <a:pPr algn="ctr">
              <a:lnSpc>
                <a:spcPct val="90000"/>
              </a:lnSpc>
            </a:pPr>
            <a:r>
              <a:rPr lang="tr-TR" sz="4000" b="1" dirty="0">
                <a:solidFill>
                  <a:schemeClr val="bg1"/>
                </a:solidFill>
                <a:latin typeface="Arial Black" pitchFamily="34" charset="0"/>
              </a:rPr>
              <a:t> </a:t>
            </a:r>
            <a:r>
              <a:rPr lang="tr-TR" sz="2800" b="1" dirty="0">
                <a:solidFill>
                  <a:schemeClr val="bg1"/>
                </a:solidFill>
                <a:latin typeface="Arial Black" pitchFamily="34" charset="0"/>
              </a:rPr>
              <a:t>ETİ </a:t>
            </a:r>
            <a:r>
              <a:rPr lang="tr-TR" sz="2800" b="1" dirty="0" smtClean="0">
                <a:solidFill>
                  <a:schemeClr val="bg1"/>
                </a:solidFill>
                <a:latin typeface="Arial Black" pitchFamily="34" charset="0"/>
              </a:rPr>
              <a:t>MADEN-BORON SECTOR </a:t>
            </a:r>
          </a:p>
          <a:p>
            <a:pPr algn="ctr">
              <a:lnSpc>
                <a:spcPct val="90000"/>
              </a:lnSpc>
            </a:pPr>
            <a:r>
              <a:rPr lang="tr-TR" sz="2800" b="1" dirty="0" smtClean="0">
                <a:solidFill>
                  <a:schemeClr val="bg1"/>
                </a:solidFill>
                <a:latin typeface="Arial Black" pitchFamily="34" charset="0"/>
              </a:rPr>
              <a:t>THORIUM AND RARE EARTH ELEMENTS</a:t>
            </a:r>
            <a:endParaRPr lang="es-ES" sz="2800" b="1" dirty="0">
              <a:solidFill>
                <a:schemeClr val="bg1"/>
              </a:solidFill>
              <a:latin typeface="Arial Black" pitchFamily="34" charset="0"/>
            </a:endParaRPr>
          </a:p>
        </p:txBody>
      </p:sp>
      <p:pic>
        <p:nvPicPr>
          <p:cNvPr id="4" name="Picture 4" descr="C:\Users\planlama5\Desktop\foto\DSCF2032.JPG"/>
          <p:cNvPicPr>
            <a:picLocks noChangeAspect="1" noChangeArrowheads="1"/>
          </p:cNvPicPr>
          <p:nvPr/>
        </p:nvPicPr>
        <p:blipFill>
          <a:blip r:embed="rId3" cstate="print"/>
          <a:srcRect/>
          <a:stretch>
            <a:fillRect/>
          </a:stretch>
        </p:blipFill>
        <p:spPr bwMode="auto">
          <a:xfrm>
            <a:off x="0" y="3815398"/>
            <a:ext cx="9164563" cy="17319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124" name="Resim 5" descr="D:\BOREN\Kaynak\Web Sites\www.etimaden.gov.tr\New Folder\logo03.gif"/>
          <p:cNvPicPr>
            <a:picLocks noChangeArrowheads="1"/>
          </p:cNvPicPr>
          <p:nvPr/>
        </p:nvPicPr>
        <p:blipFill>
          <a:blip r:embed="rId4" cstate="print"/>
          <a:srcRect/>
          <a:stretch>
            <a:fillRect/>
          </a:stretch>
        </p:blipFill>
        <p:spPr bwMode="auto">
          <a:xfrm>
            <a:off x="6710363" y="106363"/>
            <a:ext cx="1169987" cy="1069975"/>
          </a:xfrm>
          <a:prstGeom prst="rect">
            <a:avLst/>
          </a:prstGeom>
          <a:noFill/>
          <a:ln w="9525">
            <a:noFill/>
            <a:miter lim="800000"/>
            <a:headEnd/>
            <a:tailEnd/>
          </a:ln>
        </p:spPr>
      </p:pic>
      <p:sp>
        <p:nvSpPr>
          <p:cNvPr id="6" name="5 Dikdörtgen"/>
          <p:cNvSpPr/>
          <p:nvPr/>
        </p:nvSpPr>
        <p:spPr>
          <a:xfrm>
            <a:off x="5667375" y="1150937"/>
            <a:ext cx="3340100" cy="615553"/>
          </a:xfrm>
          <a:prstGeom prst="rect">
            <a:avLst/>
          </a:prstGeom>
        </p:spPr>
        <p:txBody>
          <a:bodyPr wrap="square">
            <a:spAutoFit/>
          </a:bodyPr>
          <a:lstStyle/>
          <a:p>
            <a:pPr algn="ctr">
              <a:defRPr/>
            </a:pPr>
            <a:r>
              <a:rPr lang="tr-TR" b="1" kern="0" dirty="0" smtClean="0">
                <a:solidFill>
                  <a:srgbClr val="C00000"/>
                </a:solidFill>
                <a:latin typeface="Dotum" pitchFamily="34" charset="-127"/>
                <a:ea typeface="Dotum" pitchFamily="34" charset="-127"/>
                <a:cs typeface="Arial"/>
              </a:rPr>
              <a:t>ETİ MADEN</a:t>
            </a:r>
          </a:p>
          <a:p>
            <a:pPr algn="ctr" eaLnBrk="1" hangingPunct="1"/>
            <a:r>
              <a:rPr lang="tr-TR" sz="1600" dirty="0" smtClean="0">
                <a:solidFill>
                  <a:srgbClr val="C00000"/>
                </a:solidFill>
              </a:rPr>
              <a:t>‘‘</a:t>
            </a:r>
            <a:r>
              <a:rPr lang="tr-TR" sz="1600" dirty="0" err="1" smtClean="0">
                <a:solidFill>
                  <a:srgbClr val="C00000"/>
                </a:solidFill>
              </a:rPr>
              <a:t>World</a:t>
            </a:r>
            <a:r>
              <a:rPr lang="tr-TR" sz="1600" dirty="0" smtClean="0">
                <a:solidFill>
                  <a:srgbClr val="C00000"/>
                </a:solidFill>
              </a:rPr>
              <a:t> </a:t>
            </a:r>
            <a:r>
              <a:rPr lang="tr-TR" sz="1600" dirty="0" err="1" smtClean="0">
                <a:solidFill>
                  <a:srgbClr val="C00000"/>
                </a:solidFill>
              </a:rPr>
              <a:t>Leader</a:t>
            </a:r>
            <a:r>
              <a:rPr lang="tr-TR" sz="1600" dirty="0" smtClean="0">
                <a:solidFill>
                  <a:srgbClr val="C00000"/>
                </a:solidFill>
              </a:rPr>
              <a:t> in </a:t>
            </a:r>
            <a:r>
              <a:rPr lang="tr-TR" sz="1600" dirty="0" err="1" smtClean="0">
                <a:solidFill>
                  <a:srgbClr val="C00000"/>
                </a:solidFill>
              </a:rPr>
              <a:t>Boron</a:t>
            </a:r>
            <a:r>
              <a:rPr lang="tr-TR" sz="1600" dirty="0" smtClean="0">
                <a:solidFill>
                  <a:srgbClr val="C00000"/>
                </a:solidFill>
              </a:rPr>
              <a:t> </a:t>
            </a:r>
            <a:r>
              <a:rPr lang="tr-TR" sz="1600" dirty="0" err="1" smtClean="0">
                <a:solidFill>
                  <a:srgbClr val="C00000"/>
                </a:solidFill>
              </a:rPr>
              <a:t>Sector</a:t>
            </a:r>
            <a:r>
              <a:rPr lang="tr-TR" sz="1600" dirty="0" smtClean="0">
                <a:solidFill>
                  <a:srgbClr val="C00000"/>
                </a:solidFill>
              </a:rPr>
              <a:t>’’</a:t>
            </a:r>
            <a:endParaRPr lang="en-US" sz="1600" dirty="0" smtClean="0">
              <a:solidFill>
                <a:srgbClr val="C00000"/>
              </a:solidFill>
            </a:endParaRPr>
          </a:p>
        </p:txBody>
      </p:sp>
      <p:sp>
        <p:nvSpPr>
          <p:cNvPr id="5128" name="8 Metin kutusu"/>
          <p:cNvSpPr txBox="1">
            <a:spLocks noChangeArrowheads="1"/>
          </p:cNvSpPr>
          <p:nvPr/>
        </p:nvSpPr>
        <p:spPr bwMode="auto">
          <a:xfrm>
            <a:off x="0" y="2341563"/>
            <a:ext cx="9144000" cy="34925"/>
          </a:xfrm>
          <a:prstGeom prst="rect">
            <a:avLst/>
          </a:prstGeom>
          <a:solidFill>
            <a:srgbClr val="C00000"/>
          </a:solidFill>
          <a:ln w="9525">
            <a:noFill/>
            <a:miter lim="800000"/>
            <a:headEnd/>
            <a:tailEnd/>
          </a:ln>
        </p:spPr>
        <p:txBody>
          <a:bodyPr>
            <a:spAutoFit/>
          </a:bodyPr>
          <a:lstStyle/>
          <a:p>
            <a:endParaRPr lang="tr-TR"/>
          </a:p>
        </p:txBody>
      </p:sp>
      <p:sp>
        <p:nvSpPr>
          <p:cNvPr id="5129" name="9 Metin kutusu"/>
          <p:cNvSpPr txBox="1">
            <a:spLocks noChangeArrowheads="1"/>
          </p:cNvSpPr>
          <p:nvPr/>
        </p:nvSpPr>
        <p:spPr bwMode="auto">
          <a:xfrm>
            <a:off x="-6350" y="3651250"/>
            <a:ext cx="9180513" cy="36513"/>
          </a:xfrm>
          <a:prstGeom prst="rect">
            <a:avLst/>
          </a:prstGeom>
          <a:solidFill>
            <a:srgbClr val="C00000"/>
          </a:solidFill>
          <a:ln w="9525">
            <a:noFill/>
            <a:miter lim="800000"/>
            <a:headEnd/>
            <a:tailEnd/>
          </a:ln>
        </p:spPr>
        <p:txBody>
          <a:bodyPr>
            <a:spAutoFit/>
          </a:bodyPr>
          <a:lstStyle/>
          <a:p>
            <a:endParaRPr lang="tr-TR"/>
          </a:p>
        </p:txBody>
      </p:sp>
      <p:sp>
        <p:nvSpPr>
          <p:cNvPr id="3073" name="Rectangle 1"/>
          <p:cNvSpPr>
            <a:spLocks noChangeArrowheads="1"/>
          </p:cNvSpPr>
          <p:nvPr/>
        </p:nvSpPr>
        <p:spPr bwMode="auto">
          <a:xfrm>
            <a:off x="133349" y="361951"/>
            <a:ext cx="3362325"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400" dirty="0" smtClean="0"/>
              <a:t>EURASIA – MENA </a:t>
            </a:r>
            <a:r>
              <a:rPr lang="tr-TR" sz="1400" dirty="0" err="1" smtClean="0"/>
              <a:t>Mining</a:t>
            </a:r>
            <a:r>
              <a:rPr lang="tr-TR" sz="1400" dirty="0" smtClean="0"/>
              <a:t>,</a:t>
            </a:r>
          </a:p>
          <a:p>
            <a:pPr marL="0" marR="0" lvl="0" indent="0" algn="ctr" defTabSz="914400" rtl="0" eaLnBrk="0" fontAlgn="base" latinLnBrk="0" hangingPunct="0">
              <a:lnSpc>
                <a:spcPct val="100000"/>
              </a:lnSpc>
              <a:spcBef>
                <a:spcPct val="0"/>
              </a:spcBef>
              <a:spcAft>
                <a:spcPct val="0"/>
              </a:spcAft>
              <a:buClrTx/>
              <a:buSzTx/>
              <a:buFontTx/>
              <a:buNone/>
              <a:tabLst/>
            </a:pPr>
            <a:r>
              <a:rPr lang="tr-TR" sz="1400" dirty="0" err="1" smtClean="0"/>
              <a:t>Industrial</a:t>
            </a:r>
            <a:r>
              <a:rPr lang="tr-TR" sz="1400" dirty="0" smtClean="0"/>
              <a:t> </a:t>
            </a:r>
            <a:r>
              <a:rPr lang="tr-TR" sz="1400" dirty="0" err="1" smtClean="0"/>
              <a:t>Minerals</a:t>
            </a:r>
            <a:r>
              <a:rPr lang="tr-TR" sz="1400" dirty="0" smtClean="0"/>
              <a:t> </a:t>
            </a:r>
            <a:r>
              <a:rPr lang="tr-TR" sz="1400" dirty="0" err="1" smtClean="0"/>
              <a:t>and</a:t>
            </a:r>
            <a:r>
              <a:rPr lang="tr-TR" sz="1400" dirty="0" smtClean="0"/>
              <a:t> </a:t>
            </a:r>
            <a:r>
              <a:rPr lang="tr-TR" sz="1400" dirty="0" err="1" smtClean="0"/>
              <a:t>Mineable</a:t>
            </a:r>
            <a:r>
              <a:rPr lang="tr-TR" sz="1400" dirty="0" smtClean="0"/>
              <a:t> </a:t>
            </a:r>
            <a:r>
              <a:rPr lang="tr-TR" sz="1400" dirty="0" err="1" smtClean="0"/>
              <a:t>Energy</a:t>
            </a:r>
            <a:endParaRPr lang="tr-TR" sz="1400" dirty="0" smtClean="0"/>
          </a:p>
          <a:p>
            <a:pPr marL="0" marR="0" lvl="0" indent="0" algn="ctr" defTabSz="914400" rtl="0" eaLnBrk="0" fontAlgn="base" latinLnBrk="0" hangingPunct="0">
              <a:lnSpc>
                <a:spcPct val="100000"/>
              </a:lnSpc>
              <a:spcBef>
                <a:spcPct val="0"/>
              </a:spcBef>
              <a:spcAft>
                <a:spcPct val="0"/>
              </a:spcAft>
              <a:buClrTx/>
              <a:buSzTx/>
              <a:buFontTx/>
              <a:buNone/>
              <a:tabLst/>
            </a:pPr>
            <a:r>
              <a:rPr lang="tr-TR" sz="1400" dirty="0" err="1" smtClean="0"/>
              <a:t>Trade</a:t>
            </a:r>
            <a:r>
              <a:rPr lang="tr-TR" sz="1400" dirty="0" smtClean="0"/>
              <a:t>&amp;</a:t>
            </a:r>
            <a:r>
              <a:rPr lang="tr-TR" sz="1400" dirty="0" err="1" smtClean="0"/>
              <a:t>Investment</a:t>
            </a:r>
            <a:r>
              <a:rPr lang="tr-TR" sz="1400" dirty="0" smtClean="0"/>
              <a:t> </a:t>
            </a:r>
            <a:r>
              <a:rPr lang="tr-TR" sz="1400" dirty="0" err="1" smtClean="0"/>
              <a:t>Summit</a:t>
            </a:r>
            <a:endParaRPr lang="tr-TR" sz="1400" dirty="0" smtClean="0"/>
          </a:p>
          <a:p>
            <a:pPr lvl="0" algn="ctr" eaLnBrk="0" hangingPunct="0"/>
            <a:r>
              <a:rPr lang="en-US" sz="1400" dirty="0" smtClean="0"/>
              <a:t>16</a:t>
            </a:r>
            <a:r>
              <a:rPr lang="tr-TR" sz="1400" dirty="0" smtClean="0"/>
              <a:t>-</a:t>
            </a:r>
            <a:r>
              <a:rPr lang="en-US" sz="1400" dirty="0" smtClean="0"/>
              <a:t>1</a:t>
            </a:r>
            <a:r>
              <a:rPr lang="tr-TR" sz="1400" dirty="0" smtClean="0"/>
              <a:t>7</a:t>
            </a:r>
            <a:r>
              <a:rPr lang="en-US" sz="1400" dirty="0" smtClean="0"/>
              <a:t> May 2012 </a:t>
            </a:r>
            <a:br>
              <a:rPr lang="en-US" sz="1400" dirty="0" smtClean="0"/>
            </a:br>
            <a:r>
              <a:rPr lang="en-US" sz="1400" dirty="0" smtClean="0"/>
              <a:t>Istanbul, Turkey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Dikdörtgen"/>
          <p:cNvSpPr/>
          <p:nvPr/>
        </p:nvSpPr>
        <p:spPr>
          <a:xfrm>
            <a:off x="5915025" y="5881926"/>
            <a:ext cx="3028950" cy="523220"/>
          </a:xfrm>
          <a:prstGeom prst="rect">
            <a:avLst/>
          </a:prstGeom>
        </p:spPr>
        <p:txBody>
          <a:bodyPr wrap="square">
            <a:spAutoFit/>
          </a:bodyPr>
          <a:lstStyle/>
          <a:p>
            <a:pPr algn="ctr"/>
            <a:r>
              <a:rPr lang="tr-TR" sz="1400" b="1" dirty="0" smtClean="0"/>
              <a:t>Orhan YILMAZ, </a:t>
            </a:r>
            <a:r>
              <a:rPr lang="tr-TR" sz="1400" b="1" dirty="0" err="1" smtClean="0"/>
              <a:t>PhD</a:t>
            </a:r>
            <a:r>
              <a:rPr lang="tr-TR" sz="1400" b="1" dirty="0" smtClean="0"/>
              <a:t> </a:t>
            </a:r>
          </a:p>
          <a:p>
            <a:pPr algn="ctr"/>
            <a:r>
              <a:rPr lang="tr-TR" sz="1400" b="1" dirty="0" err="1" smtClean="0"/>
              <a:t>Chairman</a:t>
            </a:r>
            <a:r>
              <a:rPr lang="tr-TR" sz="1400" b="1" dirty="0" smtClean="0"/>
              <a:t>  </a:t>
            </a:r>
            <a:r>
              <a:rPr lang="tr-TR" sz="1400" b="1" dirty="0" err="1" smtClean="0"/>
              <a:t>and</a:t>
            </a:r>
            <a:r>
              <a:rPr lang="tr-TR" sz="1400" b="1" dirty="0" smtClean="0"/>
              <a:t> General </a:t>
            </a:r>
            <a:r>
              <a:rPr lang="tr-TR" sz="1400" b="1" dirty="0" err="1" smtClean="0"/>
              <a:t>Manager</a:t>
            </a:r>
            <a:endParaRPr lang="tr-TR" sz="1400" b="1" dirty="0" smtClean="0"/>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293"/>
          <p:cNvSpPr>
            <a:spLocks noChangeArrowheads="1"/>
          </p:cNvSpPr>
          <p:nvPr/>
        </p:nvSpPr>
        <p:spPr bwMode="auto">
          <a:xfrm>
            <a:off x="0" y="0"/>
            <a:ext cx="9144000" cy="6858000"/>
          </a:xfrm>
          <a:prstGeom prst="rect">
            <a:avLst/>
          </a:prstGeom>
          <a:noFill/>
          <a:ln w="9525">
            <a:noFill/>
            <a:miter lim="800000"/>
            <a:headEnd/>
            <a:tailEnd/>
          </a:ln>
        </p:spPr>
        <p:txBody>
          <a:bodyPr wrap="none" anchor="ctr"/>
          <a:lstStyle/>
          <a:p>
            <a:endParaRPr lang="tr-TR" sz="800"/>
          </a:p>
        </p:txBody>
      </p:sp>
      <p:sp>
        <p:nvSpPr>
          <p:cNvPr id="6147" name="1 Başlık"/>
          <p:cNvSpPr>
            <a:spLocks noGrp="1"/>
          </p:cNvSpPr>
          <p:nvPr>
            <p:ph type="title"/>
          </p:nvPr>
        </p:nvSpPr>
        <p:spPr>
          <a:xfrm>
            <a:off x="300038" y="393700"/>
            <a:ext cx="8520112" cy="665163"/>
          </a:xfrm>
        </p:spPr>
        <p:txBody>
          <a:bodyPr/>
          <a:lstStyle/>
          <a:p>
            <a:pPr eaLnBrk="1" hangingPunct="1"/>
            <a:r>
              <a:rPr lang="tr-TR" sz="3600" smtClean="0"/>
              <a:t>World Boron Mineral Reserves</a:t>
            </a:r>
          </a:p>
        </p:txBody>
      </p:sp>
      <p:sp>
        <p:nvSpPr>
          <p:cNvPr id="6148" name="Freeform 1297"/>
          <p:cNvSpPr>
            <a:spLocks/>
          </p:cNvSpPr>
          <p:nvPr/>
        </p:nvSpPr>
        <p:spPr bwMode="auto">
          <a:xfrm>
            <a:off x="4233863" y="2905125"/>
            <a:ext cx="109537" cy="163513"/>
          </a:xfrm>
          <a:custGeom>
            <a:avLst/>
            <a:gdLst>
              <a:gd name="T0" fmla="*/ 2147483647 w 84"/>
              <a:gd name="T1" fmla="*/ 2147483647 h 126"/>
              <a:gd name="T2" fmla="*/ 0 w 84"/>
              <a:gd name="T3" fmla="*/ 2147483647 h 126"/>
              <a:gd name="T4" fmla="*/ 0 w 84"/>
              <a:gd name="T5" fmla="*/ 2147483647 h 126"/>
              <a:gd name="T6" fmla="*/ 2147483647 w 84"/>
              <a:gd name="T7" fmla="*/ 2147483647 h 126"/>
              <a:gd name="T8" fmla="*/ 2147483647 w 84"/>
              <a:gd name="T9" fmla="*/ 2147483647 h 126"/>
              <a:gd name="T10" fmla="*/ 2147483647 w 84"/>
              <a:gd name="T11" fmla="*/ 2147483647 h 126"/>
              <a:gd name="T12" fmla="*/ 2147483647 w 84"/>
              <a:gd name="T13" fmla="*/ 2147483647 h 126"/>
              <a:gd name="T14" fmla="*/ 2147483647 w 84"/>
              <a:gd name="T15" fmla="*/ 2147483647 h 126"/>
              <a:gd name="T16" fmla="*/ 2147483647 w 84"/>
              <a:gd name="T17" fmla="*/ 2147483647 h 126"/>
              <a:gd name="T18" fmla="*/ 2147483647 w 84"/>
              <a:gd name="T19" fmla="*/ 2147483647 h 126"/>
              <a:gd name="T20" fmla="*/ 2147483647 w 84"/>
              <a:gd name="T21" fmla="*/ 2147483647 h 126"/>
              <a:gd name="T22" fmla="*/ 2147483647 w 84"/>
              <a:gd name="T23" fmla="*/ 0 h 126"/>
              <a:gd name="T24" fmla="*/ 2147483647 w 84"/>
              <a:gd name="T25" fmla="*/ 2147483647 h 126"/>
              <a:gd name="T26" fmla="*/ 2147483647 w 84"/>
              <a:gd name="T27" fmla="*/ 2147483647 h 126"/>
              <a:gd name="T28" fmla="*/ 2147483647 w 84"/>
              <a:gd name="T29" fmla="*/ 2147483647 h 126"/>
              <a:gd name="T30" fmla="*/ 2147483647 w 84"/>
              <a:gd name="T31" fmla="*/ 2147483647 h 126"/>
              <a:gd name="T32" fmla="*/ 2147483647 w 84"/>
              <a:gd name="T33" fmla="*/ 2147483647 h 126"/>
              <a:gd name="T34" fmla="*/ 2147483647 w 84"/>
              <a:gd name="T35" fmla="*/ 2147483647 h 126"/>
              <a:gd name="T36" fmla="*/ 2147483647 w 84"/>
              <a:gd name="T37" fmla="*/ 2147483647 h 126"/>
              <a:gd name="T38" fmla="*/ 2147483647 w 84"/>
              <a:gd name="T39" fmla="*/ 2147483647 h 126"/>
              <a:gd name="T40" fmla="*/ 2147483647 w 84"/>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4"/>
              <a:gd name="T64" fmla="*/ 0 h 126"/>
              <a:gd name="T65" fmla="*/ 84 w 84"/>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rgbClr val="7DC4FF"/>
          </a:solidFill>
          <a:ln w="9525">
            <a:solidFill>
              <a:schemeClr val="bg1"/>
            </a:solidFill>
            <a:round/>
            <a:headEnd/>
            <a:tailEnd/>
          </a:ln>
        </p:spPr>
        <p:txBody>
          <a:bodyPr/>
          <a:lstStyle/>
          <a:p>
            <a:endParaRPr lang="tr-TR"/>
          </a:p>
        </p:txBody>
      </p:sp>
      <p:sp>
        <p:nvSpPr>
          <p:cNvPr id="6149" name="Freeform 1298"/>
          <p:cNvSpPr>
            <a:spLocks/>
          </p:cNvSpPr>
          <p:nvPr/>
        </p:nvSpPr>
        <p:spPr bwMode="auto">
          <a:xfrm>
            <a:off x="5811838" y="1570038"/>
            <a:ext cx="436562" cy="557212"/>
          </a:xfrm>
          <a:custGeom>
            <a:avLst/>
            <a:gdLst>
              <a:gd name="T0" fmla="*/ 2147483647 w 336"/>
              <a:gd name="T1" fmla="*/ 2147483647 h 427"/>
              <a:gd name="T2" fmla="*/ 2147483647 w 336"/>
              <a:gd name="T3" fmla="*/ 2147483647 h 427"/>
              <a:gd name="T4" fmla="*/ 2147483647 w 336"/>
              <a:gd name="T5" fmla="*/ 2147483647 h 427"/>
              <a:gd name="T6" fmla="*/ 2147483647 w 336"/>
              <a:gd name="T7" fmla="*/ 2147483647 h 427"/>
              <a:gd name="T8" fmla="*/ 2147483647 w 336"/>
              <a:gd name="T9" fmla="*/ 2147483647 h 427"/>
              <a:gd name="T10" fmla="*/ 2147483647 w 336"/>
              <a:gd name="T11" fmla="*/ 2147483647 h 427"/>
              <a:gd name="T12" fmla="*/ 2147483647 w 336"/>
              <a:gd name="T13" fmla="*/ 2147483647 h 427"/>
              <a:gd name="T14" fmla="*/ 2147483647 w 336"/>
              <a:gd name="T15" fmla="*/ 2147483647 h 427"/>
              <a:gd name="T16" fmla="*/ 2147483647 w 336"/>
              <a:gd name="T17" fmla="*/ 2147483647 h 427"/>
              <a:gd name="T18" fmla="*/ 2147483647 w 336"/>
              <a:gd name="T19" fmla="*/ 2147483647 h 427"/>
              <a:gd name="T20" fmla="*/ 2147483647 w 336"/>
              <a:gd name="T21" fmla="*/ 2147483647 h 427"/>
              <a:gd name="T22" fmla="*/ 2147483647 w 336"/>
              <a:gd name="T23" fmla="*/ 0 h 427"/>
              <a:gd name="T24" fmla="*/ 2147483647 w 336"/>
              <a:gd name="T25" fmla="*/ 2147483647 h 427"/>
              <a:gd name="T26" fmla="*/ 2147483647 w 336"/>
              <a:gd name="T27" fmla="*/ 2147483647 h 427"/>
              <a:gd name="T28" fmla="*/ 2147483647 w 336"/>
              <a:gd name="T29" fmla="*/ 2147483647 h 427"/>
              <a:gd name="T30" fmla="*/ 2147483647 w 336"/>
              <a:gd name="T31" fmla="*/ 2147483647 h 427"/>
              <a:gd name="T32" fmla="*/ 2147483647 w 336"/>
              <a:gd name="T33" fmla="*/ 2147483647 h 427"/>
              <a:gd name="T34" fmla="*/ 2147483647 w 336"/>
              <a:gd name="T35" fmla="*/ 2147483647 h 427"/>
              <a:gd name="T36" fmla="*/ 2147483647 w 336"/>
              <a:gd name="T37" fmla="*/ 2147483647 h 427"/>
              <a:gd name="T38" fmla="*/ 2147483647 w 336"/>
              <a:gd name="T39" fmla="*/ 2147483647 h 427"/>
              <a:gd name="T40" fmla="*/ 2147483647 w 336"/>
              <a:gd name="T41" fmla="*/ 2147483647 h 427"/>
              <a:gd name="T42" fmla="*/ 2147483647 w 336"/>
              <a:gd name="T43" fmla="*/ 2147483647 h 427"/>
              <a:gd name="T44" fmla="*/ 2147483647 w 336"/>
              <a:gd name="T45" fmla="*/ 2147483647 h 427"/>
              <a:gd name="T46" fmla="*/ 2147483647 w 336"/>
              <a:gd name="T47" fmla="*/ 2147483647 h 427"/>
              <a:gd name="T48" fmla="*/ 2147483647 w 336"/>
              <a:gd name="T49" fmla="*/ 2147483647 h 427"/>
              <a:gd name="T50" fmla="*/ 2147483647 w 336"/>
              <a:gd name="T51" fmla="*/ 2147483647 h 427"/>
              <a:gd name="T52" fmla="*/ 2147483647 w 336"/>
              <a:gd name="T53" fmla="*/ 2147483647 h 427"/>
              <a:gd name="T54" fmla="*/ 0 w 336"/>
              <a:gd name="T55" fmla="*/ 2147483647 h 427"/>
              <a:gd name="T56" fmla="*/ 2147483647 w 336"/>
              <a:gd name="T57" fmla="*/ 2147483647 h 427"/>
              <a:gd name="T58" fmla="*/ 2147483647 w 336"/>
              <a:gd name="T59" fmla="*/ 2147483647 h 427"/>
              <a:gd name="T60" fmla="*/ 2147483647 w 336"/>
              <a:gd name="T61" fmla="*/ 2147483647 h 427"/>
              <a:gd name="T62" fmla="*/ 2147483647 w 336"/>
              <a:gd name="T63" fmla="*/ 2147483647 h 427"/>
              <a:gd name="T64" fmla="*/ 2147483647 w 336"/>
              <a:gd name="T65" fmla="*/ 2147483647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6"/>
              <a:gd name="T100" fmla="*/ 0 h 427"/>
              <a:gd name="T101" fmla="*/ 336 w 336"/>
              <a:gd name="T102" fmla="*/ 427 h 4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rgbClr val="7DC4FF"/>
          </a:solidFill>
          <a:ln w="9525">
            <a:solidFill>
              <a:schemeClr val="bg1"/>
            </a:solidFill>
            <a:round/>
            <a:headEnd/>
            <a:tailEnd/>
          </a:ln>
        </p:spPr>
        <p:txBody>
          <a:bodyPr/>
          <a:lstStyle/>
          <a:p>
            <a:endParaRPr lang="tr-TR"/>
          </a:p>
        </p:txBody>
      </p:sp>
      <p:sp>
        <p:nvSpPr>
          <p:cNvPr id="6150" name="Freeform 1299"/>
          <p:cNvSpPr>
            <a:spLocks/>
          </p:cNvSpPr>
          <p:nvPr/>
        </p:nvSpPr>
        <p:spPr bwMode="auto">
          <a:xfrm>
            <a:off x="5553075" y="4848225"/>
            <a:ext cx="166688" cy="346075"/>
          </a:xfrm>
          <a:custGeom>
            <a:avLst/>
            <a:gdLst>
              <a:gd name="T0" fmla="*/ 2147483647 w 126"/>
              <a:gd name="T1" fmla="*/ 2147483647 h 265"/>
              <a:gd name="T2" fmla="*/ 0 w 126"/>
              <a:gd name="T3" fmla="*/ 2147483647 h 265"/>
              <a:gd name="T4" fmla="*/ 2147483647 w 126"/>
              <a:gd name="T5" fmla="*/ 2147483647 h 265"/>
              <a:gd name="T6" fmla="*/ 2147483647 w 126"/>
              <a:gd name="T7" fmla="*/ 2147483647 h 265"/>
              <a:gd name="T8" fmla="*/ 2147483647 w 126"/>
              <a:gd name="T9" fmla="*/ 2147483647 h 265"/>
              <a:gd name="T10" fmla="*/ 2147483647 w 126"/>
              <a:gd name="T11" fmla="*/ 2147483647 h 265"/>
              <a:gd name="T12" fmla="*/ 2147483647 w 126"/>
              <a:gd name="T13" fmla="*/ 2147483647 h 265"/>
              <a:gd name="T14" fmla="*/ 2147483647 w 126"/>
              <a:gd name="T15" fmla="*/ 2147483647 h 265"/>
              <a:gd name="T16" fmla="*/ 2147483647 w 126"/>
              <a:gd name="T17" fmla="*/ 0 h 265"/>
              <a:gd name="T18" fmla="*/ 2147483647 w 126"/>
              <a:gd name="T19" fmla="*/ 2147483647 h 265"/>
              <a:gd name="T20" fmla="*/ 2147483647 w 126"/>
              <a:gd name="T21" fmla="*/ 2147483647 h 265"/>
              <a:gd name="T22" fmla="*/ 2147483647 w 126"/>
              <a:gd name="T23" fmla="*/ 2147483647 h 265"/>
              <a:gd name="T24" fmla="*/ 2147483647 w 126"/>
              <a:gd name="T25" fmla="*/ 2147483647 h 265"/>
              <a:gd name="T26" fmla="*/ 2147483647 w 126"/>
              <a:gd name="T27" fmla="*/ 2147483647 h 265"/>
              <a:gd name="T28" fmla="*/ 2147483647 w 126"/>
              <a:gd name="T29" fmla="*/ 2147483647 h 265"/>
              <a:gd name="T30" fmla="*/ 2147483647 w 126"/>
              <a:gd name="T31" fmla="*/ 2147483647 h 265"/>
              <a:gd name="T32" fmla="*/ 2147483647 w 126"/>
              <a:gd name="T33" fmla="*/ 2147483647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265"/>
              <a:gd name="T53" fmla="*/ 126 w 126"/>
              <a:gd name="T54" fmla="*/ 265 h 2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rgbClr val="7DC4FF"/>
          </a:solidFill>
          <a:ln w="9525">
            <a:solidFill>
              <a:schemeClr val="bg1"/>
            </a:solidFill>
            <a:round/>
            <a:headEnd/>
            <a:tailEnd/>
          </a:ln>
        </p:spPr>
        <p:txBody>
          <a:bodyPr/>
          <a:lstStyle/>
          <a:p>
            <a:endParaRPr lang="tr-TR"/>
          </a:p>
        </p:txBody>
      </p:sp>
      <p:sp>
        <p:nvSpPr>
          <p:cNvPr id="6151" name="Freeform 1300"/>
          <p:cNvSpPr>
            <a:spLocks/>
          </p:cNvSpPr>
          <p:nvPr/>
        </p:nvSpPr>
        <p:spPr bwMode="auto">
          <a:xfrm>
            <a:off x="6462713" y="4321175"/>
            <a:ext cx="57150" cy="68263"/>
          </a:xfrm>
          <a:custGeom>
            <a:avLst/>
            <a:gdLst>
              <a:gd name="T0" fmla="*/ 2147483647 w 42"/>
              <a:gd name="T1" fmla="*/ 0 h 54"/>
              <a:gd name="T2" fmla="*/ 0 w 42"/>
              <a:gd name="T3" fmla="*/ 2147483647 h 54"/>
              <a:gd name="T4" fmla="*/ 2147483647 w 42"/>
              <a:gd name="T5" fmla="*/ 2147483647 h 54"/>
              <a:gd name="T6" fmla="*/ 2147483647 w 42"/>
              <a:gd name="T7" fmla="*/ 2147483647 h 54"/>
              <a:gd name="T8" fmla="*/ 2147483647 w 42"/>
              <a:gd name="T9" fmla="*/ 2147483647 h 54"/>
              <a:gd name="T10" fmla="*/ 2147483647 w 42"/>
              <a:gd name="T11" fmla="*/ 0 h 54"/>
              <a:gd name="T12" fmla="*/ 0 60000 65536"/>
              <a:gd name="T13" fmla="*/ 0 60000 65536"/>
              <a:gd name="T14" fmla="*/ 0 60000 65536"/>
              <a:gd name="T15" fmla="*/ 0 60000 65536"/>
              <a:gd name="T16" fmla="*/ 0 60000 65536"/>
              <a:gd name="T17" fmla="*/ 0 60000 65536"/>
              <a:gd name="T18" fmla="*/ 0 w 42"/>
              <a:gd name="T19" fmla="*/ 0 h 54"/>
              <a:gd name="T20" fmla="*/ 42 w 42"/>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42" h="54">
                <a:moveTo>
                  <a:pt x="6" y="0"/>
                </a:moveTo>
                <a:lnTo>
                  <a:pt x="0" y="24"/>
                </a:lnTo>
                <a:lnTo>
                  <a:pt x="6" y="54"/>
                </a:lnTo>
                <a:lnTo>
                  <a:pt x="30" y="54"/>
                </a:lnTo>
                <a:lnTo>
                  <a:pt x="42" y="30"/>
                </a:lnTo>
                <a:lnTo>
                  <a:pt x="6" y="0"/>
                </a:lnTo>
                <a:close/>
              </a:path>
            </a:pathLst>
          </a:custGeom>
          <a:solidFill>
            <a:srgbClr val="7DC4FF"/>
          </a:solidFill>
          <a:ln w="9525">
            <a:solidFill>
              <a:schemeClr val="bg1"/>
            </a:solidFill>
            <a:round/>
            <a:headEnd/>
            <a:tailEnd/>
          </a:ln>
        </p:spPr>
        <p:txBody>
          <a:bodyPr/>
          <a:lstStyle/>
          <a:p>
            <a:endParaRPr lang="tr-TR"/>
          </a:p>
        </p:txBody>
      </p:sp>
      <p:sp>
        <p:nvSpPr>
          <p:cNvPr id="6152" name="Freeform 1301"/>
          <p:cNvSpPr>
            <a:spLocks/>
          </p:cNvSpPr>
          <p:nvPr/>
        </p:nvSpPr>
        <p:spPr bwMode="auto">
          <a:xfrm>
            <a:off x="7186613" y="4038600"/>
            <a:ext cx="53975" cy="53975"/>
          </a:xfrm>
          <a:custGeom>
            <a:avLst/>
            <a:gdLst>
              <a:gd name="T0" fmla="*/ 0 w 42"/>
              <a:gd name="T1" fmla="*/ 2147483647 h 42"/>
              <a:gd name="T2" fmla="*/ 2147483647 w 42"/>
              <a:gd name="T3" fmla="*/ 2147483647 h 42"/>
              <a:gd name="T4" fmla="*/ 2147483647 w 42"/>
              <a:gd name="T5" fmla="*/ 0 h 42"/>
              <a:gd name="T6" fmla="*/ 2147483647 w 42"/>
              <a:gd name="T7" fmla="*/ 2147483647 h 42"/>
              <a:gd name="T8" fmla="*/ 2147483647 w 42"/>
              <a:gd name="T9" fmla="*/ 2147483647 h 42"/>
              <a:gd name="T10" fmla="*/ 2147483647 w 42"/>
              <a:gd name="T11" fmla="*/ 2147483647 h 42"/>
              <a:gd name="T12" fmla="*/ 0 w 42"/>
              <a:gd name="T13" fmla="*/ 2147483647 h 42"/>
              <a:gd name="T14" fmla="*/ 0 60000 65536"/>
              <a:gd name="T15" fmla="*/ 0 60000 65536"/>
              <a:gd name="T16" fmla="*/ 0 60000 65536"/>
              <a:gd name="T17" fmla="*/ 0 60000 65536"/>
              <a:gd name="T18" fmla="*/ 0 60000 65536"/>
              <a:gd name="T19" fmla="*/ 0 60000 65536"/>
              <a:gd name="T20" fmla="*/ 0 60000 65536"/>
              <a:gd name="T21" fmla="*/ 0 w 42"/>
              <a:gd name="T22" fmla="*/ 0 h 42"/>
              <a:gd name="T23" fmla="*/ 42 w 42"/>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2">
                <a:moveTo>
                  <a:pt x="0" y="30"/>
                </a:moveTo>
                <a:lnTo>
                  <a:pt x="12" y="12"/>
                </a:lnTo>
                <a:lnTo>
                  <a:pt x="30" y="0"/>
                </a:lnTo>
                <a:lnTo>
                  <a:pt x="42" y="12"/>
                </a:lnTo>
                <a:lnTo>
                  <a:pt x="30" y="30"/>
                </a:lnTo>
                <a:lnTo>
                  <a:pt x="12" y="42"/>
                </a:lnTo>
                <a:lnTo>
                  <a:pt x="0" y="30"/>
                </a:lnTo>
                <a:close/>
              </a:path>
            </a:pathLst>
          </a:custGeom>
          <a:solidFill>
            <a:srgbClr val="7DC4FF"/>
          </a:solidFill>
          <a:ln w="9525">
            <a:solidFill>
              <a:schemeClr val="bg1"/>
            </a:solidFill>
            <a:round/>
            <a:headEnd/>
            <a:tailEnd/>
          </a:ln>
        </p:spPr>
        <p:txBody>
          <a:bodyPr/>
          <a:lstStyle/>
          <a:p>
            <a:endParaRPr lang="tr-TR"/>
          </a:p>
        </p:txBody>
      </p:sp>
      <p:sp>
        <p:nvSpPr>
          <p:cNvPr id="6153" name="Freeform 1302"/>
          <p:cNvSpPr>
            <a:spLocks/>
          </p:cNvSpPr>
          <p:nvPr/>
        </p:nvSpPr>
        <p:spPr bwMode="auto">
          <a:xfrm>
            <a:off x="7477125" y="3905250"/>
            <a:ext cx="31750" cy="93663"/>
          </a:xfrm>
          <a:custGeom>
            <a:avLst/>
            <a:gdLst>
              <a:gd name="T0" fmla="*/ 0 w 24"/>
              <a:gd name="T1" fmla="*/ 2147483647 h 72"/>
              <a:gd name="T2" fmla="*/ 0 w 24"/>
              <a:gd name="T3" fmla="*/ 2147483647 h 72"/>
              <a:gd name="T4" fmla="*/ 2147483647 w 24"/>
              <a:gd name="T5" fmla="*/ 0 h 72"/>
              <a:gd name="T6" fmla="*/ 2147483647 w 24"/>
              <a:gd name="T7" fmla="*/ 2147483647 h 72"/>
              <a:gd name="T8" fmla="*/ 2147483647 w 24"/>
              <a:gd name="T9" fmla="*/ 2147483647 h 72"/>
              <a:gd name="T10" fmla="*/ 0 w 24"/>
              <a:gd name="T11" fmla="*/ 2147483647 h 72"/>
              <a:gd name="T12" fmla="*/ 0 60000 65536"/>
              <a:gd name="T13" fmla="*/ 0 60000 65536"/>
              <a:gd name="T14" fmla="*/ 0 60000 65536"/>
              <a:gd name="T15" fmla="*/ 0 60000 65536"/>
              <a:gd name="T16" fmla="*/ 0 60000 65536"/>
              <a:gd name="T17" fmla="*/ 0 60000 65536"/>
              <a:gd name="T18" fmla="*/ 0 w 24"/>
              <a:gd name="T19" fmla="*/ 0 h 72"/>
              <a:gd name="T20" fmla="*/ 24 w 24"/>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4" h="72">
                <a:moveTo>
                  <a:pt x="0" y="42"/>
                </a:moveTo>
                <a:lnTo>
                  <a:pt x="0" y="18"/>
                </a:lnTo>
                <a:lnTo>
                  <a:pt x="24" y="0"/>
                </a:lnTo>
                <a:lnTo>
                  <a:pt x="24" y="24"/>
                </a:lnTo>
                <a:lnTo>
                  <a:pt x="6" y="72"/>
                </a:lnTo>
                <a:lnTo>
                  <a:pt x="0" y="42"/>
                </a:lnTo>
                <a:close/>
              </a:path>
            </a:pathLst>
          </a:custGeom>
          <a:solidFill>
            <a:srgbClr val="7DC4FF"/>
          </a:solidFill>
          <a:ln w="9525">
            <a:solidFill>
              <a:schemeClr val="bg1"/>
            </a:solidFill>
            <a:round/>
            <a:headEnd/>
            <a:tailEnd/>
          </a:ln>
        </p:spPr>
        <p:txBody>
          <a:bodyPr/>
          <a:lstStyle/>
          <a:p>
            <a:endParaRPr lang="tr-TR"/>
          </a:p>
        </p:txBody>
      </p:sp>
      <p:sp>
        <p:nvSpPr>
          <p:cNvPr id="6154" name="Freeform 1303"/>
          <p:cNvSpPr>
            <a:spLocks/>
          </p:cNvSpPr>
          <p:nvPr/>
        </p:nvSpPr>
        <p:spPr bwMode="auto">
          <a:xfrm>
            <a:off x="7712075" y="3662363"/>
            <a:ext cx="46038" cy="69850"/>
          </a:xfrm>
          <a:custGeom>
            <a:avLst/>
            <a:gdLst>
              <a:gd name="T0" fmla="*/ 0 w 36"/>
              <a:gd name="T1" fmla="*/ 2147483647 h 54"/>
              <a:gd name="T2" fmla="*/ 2147483647 w 36"/>
              <a:gd name="T3" fmla="*/ 2147483647 h 54"/>
              <a:gd name="T4" fmla="*/ 2147483647 w 36"/>
              <a:gd name="T5" fmla="*/ 2147483647 h 54"/>
              <a:gd name="T6" fmla="*/ 2147483647 w 36"/>
              <a:gd name="T7" fmla="*/ 2147483647 h 54"/>
              <a:gd name="T8" fmla="*/ 2147483647 w 36"/>
              <a:gd name="T9" fmla="*/ 2147483647 h 54"/>
              <a:gd name="T10" fmla="*/ 2147483647 w 36"/>
              <a:gd name="T11" fmla="*/ 0 h 54"/>
              <a:gd name="T12" fmla="*/ 0 w 36"/>
              <a:gd name="T13" fmla="*/ 2147483647 h 54"/>
              <a:gd name="T14" fmla="*/ 0 60000 65536"/>
              <a:gd name="T15" fmla="*/ 0 60000 65536"/>
              <a:gd name="T16" fmla="*/ 0 60000 65536"/>
              <a:gd name="T17" fmla="*/ 0 60000 65536"/>
              <a:gd name="T18" fmla="*/ 0 60000 65536"/>
              <a:gd name="T19" fmla="*/ 0 60000 65536"/>
              <a:gd name="T20" fmla="*/ 0 60000 65536"/>
              <a:gd name="T21" fmla="*/ 0 w 36"/>
              <a:gd name="T22" fmla="*/ 0 h 54"/>
              <a:gd name="T23" fmla="*/ 36 w 36"/>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54">
                <a:moveTo>
                  <a:pt x="0" y="18"/>
                </a:moveTo>
                <a:lnTo>
                  <a:pt x="6" y="36"/>
                </a:lnTo>
                <a:lnTo>
                  <a:pt x="12" y="54"/>
                </a:lnTo>
                <a:lnTo>
                  <a:pt x="30" y="42"/>
                </a:lnTo>
                <a:lnTo>
                  <a:pt x="36" y="18"/>
                </a:lnTo>
                <a:lnTo>
                  <a:pt x="30" y="0"/>
                </a:lnTo>
                <a:lnTo>
                  <a:pt x="0" y="18"/>
                </a:lnTo>
                <a:close/>
              </a:path>
            </a:pathLst>
          </a:custGeom>
          <a:solidFill>
            <a:srgbClr val="7DC4FF"/>
          </a:solidFill>
          <a:ln w="9525">
            <a:solidFill>
              <a:schemeClr val="bg1"/>
            </a:solidFill>
            <a:round/>
            <a:headEnd/>
            <a:tailEnd/>
          </a:ln>
        </p:spPr>
        <p:txBody>
          <a:bodyPr/>
          <a:lstStyle/>
          <a:p>
            <a:endParaRPr lang="tr-TR"/>
          </a:p>
        </p:txBody>
      </p:sp>
      <p:sp>
        <p:nvSpPr>
          <p:cNvPr id="6155" name="Freeform 1304"/>
          <p:cNvSpPr>
            <a:spLocks/>
          </p:cNvSpPr>
          <p:nvPr/>
        </p:nvSpPr>
        <p:spPr bwMode="auto">
          <a:xfrm>
            <a:off x="7767638" y="3303588"/>
            <a:ext cx="344487" cy="374650"/>
          </a:xfrm>
          <a:custGeom>
            <a:avLst/>
            <a:gdLst>
              <a:gd name="T0" fmla="*/ 2147483647 w 264"/>
              <a:gd name="T1" fmla="*/ 2147483647 h 289"/>
              <a:gd name="T2" fmla="*/ 2147483647 w 264"/>
              <a:gd name="T3" fmla="*/ 2147483647 h 289"/>
              <a:gd name="T4" fmla="*/ 2147483647 w 264"/>
              <a:gd name="T5" fmla="*/ 2147483647 h 289"/>
              <a:gd name="T6" fmla="*/ 2147483647 w 264"/>
              <a:gd name="T7" fmla="*/ 2147483647 h 289"/>
              <a:gd name="T8" fmla="*/ 2147483647 w 264"/>
              <a:gd name="T9" fmla="*/ 2147483647 h 289"/>
              <a:gd name="T10" fmla="*/ 2147483647 w 264"/>
              <a:gd name="T11" fmla="*/ 2147483647 h 289"/>
              <a:gd name="T12" fmla="*/ 2147483647 w 264"/>
              <a:gd name="T13" fmla="*/ 2147483647 h 289"/>
              <a:gd name="T14" fmla="*/ 2147483647 w 264"/>
              <a:gd name="T15" fmla="*/ 2147483647 h 289"/>
              <a:gd name="T16" fmla="*/ 2147483647 w 264"/>
              <a:gd name="T17" fmla="*/ 2147483647 h 289"/>
              <a:gd name="T18" fmla="*/ 2147483647 w 264"/>
              <a:gd name="T19" fmla="*/ 2147483647 h 289"/>
              <a:gd name="T20" fmla="*/ 2147483647 w 264"/>
              <a:gd name="T21" fmla="*/ 0 h 289"/>
              <a:gd name="T22" fmla="*/ 2147483647 w 264"/>
              <a:gd name="T23" fmla="*/ 2147483647 h 289"/>
              <a:gd name="T24" fmla="*/ 2147483647 w 264"/>
              <a:gd name="T25" fmla="*/ 2147483647 h 289"/>
              <a:gd name="T26" fmla="*/ 2147483647 w 264"/>
              <a:gd name="T27" fmla="*/ 2147483647 h 289"/>
              <a:gd name="T28" fmla="*/ 2147483647 w 264"/>
              <a:gd name="T29" fmla="*/ 2147483647 h 289"/>
              <a:gd name="T30" fmla="*/ 2147483647 w 264"/>
              <a:gd name="T31" fmla="*/ 2147483647 h 289"/>
              <a:gd name="T32" fmla="*/ 2147483647 w 264"/>
              <a:gd name="T33" fmla="*/ 2147483647 h 289"/>
              <a:gd name="T34" fmla="*/ 2147483647 w 264"/>
              <a:gd name="T35" fmla="*/ 2147483647 h 289"/>
              <a:gd name="T36" fmla="*/ 2147483647 w 264"/>
              <a:gd name="T37" fmla="*/ 2147483647 h 289"/>
              <a:gd name="T38" fmla="*/ 2147483647 w 264"/>
              <a:gd name="T39" fmla="*/ 2147483647 h 289"/>
              <a:gd name="T40" fmla="*/ 2147483647 w 264"/>
              <a:gd name="T41" fmla="*/ 2147483647 h 289"/>
              <a:gd name="T42" fmla="*/ 2147483647 w 264"/>
              <a:gd name="T43" fmla="*/ 2147483647 h 289"/>
              <a:gd name="T44" fmla="*/ 2147483647 w 264"/>
              <a:gd name="T45" fmla="*/ 2147483647 h 289"/>
              <a:gd name="T46" fmla="*/ 2147483647 w 264"/>
              <a:gd name="T47" fmla="*/ 2147483647 h 289"/>
              <a:gd name="T48" fmla="*/ 2147483647 w 264"/>
              <a:gd name="T49" fmla="*/ 2147483647 h 289"/>
              <a:gd name="T50" fmla="*/ 2147483647 w 264"/>
              <a:gd name="T51" fmla="*/ 2147483647 h 289"/>
              <a:gd name="T52" fmla="*/ 2147483647 w 264"/>
              <a:gd name="T53" fmla="*/ 2147483647 h 289"/>
              <a:gd name="T54" fmla="*/ 2147483647 w 264"/>
              <a:gd name="T55" fmla="*/ 2147483647 h 289"/>
              <a:gd name="T56" fmla="*/ 2147483647 w 264"/>
              <a:gd name="T57" fmla="*/ 2147483647 h 289"/>
              <a:gd name="T58" fmla="*/ 2147483647 w 264"/>
              <a:gd name="T59" fmla="*/ 2147483647 h 289"/>
              <a:gd name="T60" fmla="*/ 2147483647 w 264"/>
              <a:gd name="T61" fmla="*/ 2147483647 h 289"/>
              <a:gd name="T62" fmla="*/ 2147483647 w 264"/>
              <a:gd name="T63" fmla="*/ 2147483647 h 289"/>
              <a:gd name="T64" fmla="*/ 2147483647 w 264"/>
              <a:gd name="T65" fmla="*/ 2147483647 h 289"/>
              <a:gd name="T66" fmla="*/ 0 w 264"/>
              <a:gd name="T67" fmla="*/ 2147483647 h 289"/>
              <a:gd name="T68" fmla="*/ 2147483647 w 264"/>
              <a:gd name="T69" fmla="*/ 2147483647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4"/>
              <a:gd name="T106" fmla="*/ 0 h 289"/>
              <a:gd name="T107" fmla="*/ 264 w 264"/>
              <a:gd name="T108" fmla="*/ 289 h 2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rgbClr val="7DC4FF"/>
          </a:solidFill>
          <a:ln w="9525">
            <a:solidFill>
              <a:schemeClr val="bg1"/>
            </a:solidFill>
            <a:round/>
            <a:headEnd/>
            <a:tailEnd/>
          </a:ln>
        </p:spPr>
        <p:txBody>
          <a:bodyPr/>
          <a:lstStyle/>
          <a:p>
            <a:endParaRPr lang="tr-TR"/>
          </a:p>
        </p:txBody>
      </p:sp>
      <p:sp>
        <p:nvSpPr>
          <p:cNvPr id="6156" name="Freeform 1305"/>
          <p:cNvSpPr>
            <a:spLocks/>
          </p:cNvSpPr>
          <p:nvPr/>
        </p:nvSpPr>
        <p:spPr bwMode="auto">
          <a:xfrm>
            <a:off x="8010525" y="2959100"/>
            <a:ext cx="61913" cy="306388"/>
          </a:xfrm>
          <a:custGeom>
            <a:avLst/>
            <a:gdLst>
              <a:gd name="T0" fmla="*/ 2147483647 w 48"/>
              <a:gd name="T1" fmla="*/ 2147483647 h 234"/>
              <a:gd name="T2" fmla="*/ 2147483647 w 48"/>
              <a:gd name="T3" fmla="*/ 2147483647 h 234"/>
              <a:gd name="T4" fmla="*/ 2147483647 w 48"/>
              <a:gd name="T5" fmla="*/ 2147483647 h 234"/>
              <a:gd name="T6" fmla="*/ 0 w 48"/>
              <a:gd name="T7" fmla="*/ 2147483647 h 234"/>
              <a:gd name="T8" fmla="*/ 2147483647 w 48"/>
              <a:gd name="T9" fmla="*/ 2147483647 h 234"/>
              <a:gd name="T10" fmla="*/ 2147483647 w 48"/>
              <a:gd name="T11" fmla="*/ 0 h 234"/>
              <a:gd name="T12" fmla="*/ 2147483647 w 48"/>
              <a:gd name="T13" fmla="*/ 2147483647 h 234"/>
              <a:gd name="T14" fmla="*/ 2147483647 w 48"/>
              <a:gd name="T15" fmla="*/ 2147483647 h 234"/>
              <a:gd name="T16" fmla="*/ 2147483647 w 48"/>
              <a:gd name="T17" fmla="*/ 2147483647 h 234"/>
              <a:gd name="T18" fmla="*/ 2147483647 w 48"/>
              <a:gd name="T19" fmla="*/ 2147483647 h 234"/>
              <a:gd name="T20" fmla="*/ 2147483647 w 48"/>
              <a:gd name="T21" fmla="*/ 2147483647 h 234"/>
              <a:gd name="T22" fmla="*/ 2147483647 w 48"/>
              <a:gd name="T23" fmla="*/ 2147483647 h 234"/>
              <a:gd name="T24" fmla="*/ 2147483647 w 48"/>
              <a:gd name="T25" fmla="*/ 2147483647 h 234"/>
              <a:gd name="T26" fmla="*/ 2147483647 w 48"/>
              <a:gd name="T27" fmla="*/ 2147483647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234"/>
              <a:gd name="T44" fmla="*/ 48 w 48"/>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rgbClr val="7DC4FF"/>
          </a:solidFill>
          <a:ln w="9525">
            <a:solidFill>
              <a:schemeClr val="bg1"/>
            </a:solidFill>
            <a:round/>
            <a:headEnd/>
            <a:tailEnd/>
          </a:ln>
        </p:spPr>
        <p:txBody>
          <a:bodyPr/>
          <a:lstStyle/>
          <a:p>
            <a:endParaRPr lang="tr-TR"/>
          </a:p>
        </p:txBody>
      </p:sp>
      <p:sp>
        <p:nvSpPr>
          <p:cNvPr id="6157" name="Freeform 1306"/>
          <p:cNvSpPr>
            <a:spLocks/>
          </p:cNvSpPr>
          <p:nvPr/>
        </p:nvSpPr>
        <p:spPr bwMode="auto">
          <a:xfrm>
            <a:off x="8631238" y="5645150"/>
            <a:ext cx="179387" cy="204788"/>
          </a:xfrm>
          <a:custGeom>
            <a:avLst/>
            <a:gdLst>
              <a:gd name="T0" fmla="*/ 0 w 138"/>
              <a:gd name="T1" fmla="*/ 2147483647 h 157"/>
              <a:gd name="T2" fmla="*/ 2147483647 w 138"/>
              <a:gd name="T3" fmla="*/ 2147483647 h 157"/>
              <a:gd name="T4" fmla="*/ 2147483647 w 138"/>
              <a:gd name="T5" fmla="*/ 2147483647 h 157"/>
              <a:gd name="T6" fmla="*/ 2147483647 w 138"/>
              <a:gd name="T7" fmla="*/ 2147483647 h 157"/>
              <a:gd name="T8" fmla="*/ 2147483647 w 138"/>
              <a:gd name="T9" fmla="*/ 2147483647 h 157"/>
              <a:gd name="T10" fmla="*/ 2147483647 w 138"/>
              <a:gd name="T11" fmla="*/ 2147483647 h 157"/>
              <a:gd name="T12" fmla="*/ 2147483647 w 138"/>
              <a:gd name="T13" fmla="*/ 0 h 157"/>
              <a:gd name="T14" fmla="*/ 2147483647 w 138"/>
              <a:gd name="T15" fmla="*/ 2147483647 h 157"/>
              <a:gd name="T16" fmla="*/ 2147483647 w 138"/>
              <a:gd name="T17" fmla="*/ 2147483647 h 157"/>
              <a:gd name="T18" fmla="*/ 2147483647 w 138"/>
              <a:gd name="T19" fmla="*/ 2147483647 h 157"/>
              <a:gd name="T20" fmla="*/ 2147483647 w 138"/>
              <a:gd name="T21" fmla="*/ 2147483647 h 157"/>
              <a:gd name="T22" fmla="*/ 2147483647 w 138"/>
              <a:gd name="T23" fmla="*/ 2147483647 h 157"/>
              <a:gd name="T24" fmla="*/ 2147483647 w 138"/>
              <a:gd name="T25" fmla="*/ 2147483647 h 157"/>
              <a:gd name="T26" fmla="*/ 2147483647 w 138"/>
              <a:gd name="T27" fmla="*/ 2147483647 h 157"/>
              <a:gd name="T28" fmla="*/ 2147483647 w 138"/>
              <a:gd name="T29" fmla="*/ 2147483647 h 157"/>
              <a:gd name="T30" fmla="*/ 2147483647 w 138"/>
              <a:gd name="T31" fmla="*/ 2147483647 h 157"/>
              <a:gd name="T32" fmla="*/ 2147483647 w 138"/>
              <a:gd name="T33" fmla="*/ 2147483647 h 157"/>
              <a:gd name="T34" fmla="*/ 0 w 138"/>
              <a:gd name="T35" fmla="*/ 214748364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157"/>
              <a:gd name="T56" fmla="*/ 138 w 138"/>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7DC4FF"/>
          </a:solidFill>
          <a:ln w="9525">
            <a:solidFill>
              <a:schemeClr val="bg1"/>
            </a:solidFill>
            <a:round/>
            <a:headEnd/>
            <a:tailEnd/>
          </a:ln>
        </p:spPr>
        <p:txBody>
          <a:bodyPr/>
          <a:lstStyle/>
          <a:p>
            <a:endParaRPr lang="tr-TR"/>
          </a:p>
        </p:txBody>
      </p:sp>
      <p:sp>
        <p:nvSpPr>
          <p:cNvPr id="6158" name="Freeform 1307"/>
          <p:cNvSpPr>
            <a:spLocks/>
          </p:cNvSpPr>
          <p:nvPr/>
        </p:nvSpPr>
        <p:spPr bwMode="auto">
          <a:xfrm>
            <a:off x="8786813" y="5461000"/>
            <a:ext cx="125412" cy="201613"/>
          </a:xfrm>
          <a:custGeom>
            <a:avLst/>
            <a:gdLst>
              <a:gd name="T0" fmla="*/ 2147483647 w 96"/>
              <a:gd name="T1" fmla="*/ 2147483647 h 156"/>
              <a:gd name="T2" fmla="*/ 2147483647 w 96"/>
              <a:gd name="T3" fmla="*/ 2147483647 h 156"/>
              <a:gd name="T4" fmla="*/ 2147483647 w 96"/>
              <a:gd name="T5" fmla="*/ 2147483647 h 156"/>
              <a:gd name="T6" fmla="*/ 0 w 96"/>
              <a:gd name="T7" fmla="*/ 0 h 156"/>
              <a:gd name="T8" fmla="*/ 2147483647 w 96"/>
              <a:gd name="T9" fmla="*/ 2147483647 h 156"/>
              <a:gd name="T10" fmla="*/ 2147483647 w 96"/>
              <a:gd name="T11" fmla="*/ 2147483647 h 156"/>
              <a:gd name="T12" fmla="*/ 2147483647 w 96"/>
              <a:gd name="T13" fmla="*/ 2147483647 h 156"/>
              <a:gd name="T14" fmla="*/ 2147483647 w 96"/>
              <a:gd name="T15" fmla="*/ 2147483647 h 156"/>
              <a:gd name="T16" fmla="*/ 2147483647 w 96"/>
              <a:gd name="T17" fmla="*/ 2147483647 h 156"/>
              <a:gd name="T18" fmla="*/ 2147483647 w 96"/>
              <a:gd name="T19" fmla="*/ 2147483647 h 156"/>
              <a:gd name="T20" fmla="*/ 2147483647 w 96"/>
              <a:gd name="T21" fmla="*/ 2147483647 h 156"/>
              <a:gd name="T22" fmla="*/ 2147483647 w 96"/>
              <a:gd name="T23" fmla="*/ 2147483647 h 156"/>
              <a:gd name="T24" fmla="*/ 2147483647 w 96"/>
              <a:gd name="T25" fmla="*/ 2147483647 h 156"/>
              <a:gd name="T26" fmla="*/ 2147483647 w 96"/>
              <a:gd name="T27" fmla="*/ 2147483647 h 156"/>
              <a:gd name="T28" fmla="*/ 2147483647 w 96"/>
              <a:gd name="T29" fmla="*/ 2147483647 h 156"/>
              <a:gd name="T30" fmla="*/ 2147483647 w 96"/>
              <a:gd name="T31" fmla="*/ 2147483647 h 156"/>
              <a:gd name="T32" fmla="*/ 2147483647 w 96"/>
              <a:gd name="T33" fmla="*/ 2147483647 h 156"/>
              <a:gd name="T34" fmla="*/ 2147483647 w 96"/>
              <a:gd name="T35" fmla="*/ 2147483647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156"/>
              <a:gd name="T56" fmla="*/ 96 w 9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7DC4FF"/>
          </a:solidFill>
          <a:ln w="9525">
            <a:solidFill>
              <a:schemeClr val="bg1"/>
            </a:solidFill>
            <a:round/>
            <a:headEnd/>
            <a:tailEnd/>
          </a:ln>
        </p:spPr>
        <p:txBody>
          <a:bodyPr/>
          <a:lstStyle/>
          <a:p>
            <a:endParaRPr lang="tr-TR"/>
          </a:p>
        </p:txBody>
      </p:sp>
      <p:sp>
        <p:nvSpPr>
          <p:cNvPr id="6159" name="Freeform 1308"/>
          <p:cNvSpPr>
            <a:spLocks/>
          </p:cNvSpPr>
          <p:nvPr/>
        </p:nvSpPr>
        <p:spPr bwMode="auto">
          <a:xfrm>
            <a:off x="7304088" y="4833938"/>
            <a:ext cx="989012" cy="750887"/>
          </a:xfrm>
          <a:custGeom>
            <a:avLst/>
            <a:gdLst>
              <a:gd name="T0" fmla="*/ 2147483647 w 757"/>
              <a:gd name="T1" fmla="*/ 2147483647 h 577"/>
              <a:gd name="T2" fmla="*/ 2147483647 w 757"/>
              <a:gd name="T3" fmla="*/ 2147483647 h 577"/>
              <a:gd name="T4" fmla="*/ 0 w 757"/>
              <a:gd name="T5" fmla="*/ 2147483647 h 577"/>
              <a:gd name="T6" fmla="*/ 2147483647 w 757"/>
              <a:gd name="T7" fmla="*/ 2147483647 h 577"/>
              <a:gd name="T8" fmla="*/ 2147483647 w 757"/>
              <a:gd name="T9" fmla="*/ 2147483647 h 577"/>
              <a:gd name="T10" fmla="*/ 2147483647 w 757"/>
              <a:gd name="T11" fmla="*/ 2147483647 h 577"/>
              <a:gd name="T12" fmla="*/ 2147483647 w 757"/>
              <a:gd name="T13" fmla="*/ 2147483647 h 577"/>
              <a:gd name="T14" fmla="*/ 2147483647 w 757"/>
              <a:gd name="T15" fmla="*/ 2147483647 h 577"/>
              <a:gd name="T16" fmla="*/ 2147483647 w 757"/>
              <a:gd name="T17" fmla="*/ 2147483647 h 577"/>
              <a:gd name="T18" fmla="*/ 2147483647 w 757"/>
              <a:gd name="T19" fmla="*/ 2147483647 h 577"/>
              <a:gd name="T20" fmla="*/ 2147483647 w 757"/>
              <a:gd name="T21" fmla="*/ 0 h 577"/>
              <a:gd name="T22" fmla="*/ 2147483647 w 757"/>
              <a:gd name="T23" fmla="*/ 2147483647 h 577"/>
              <a:gd name="T24" fmla="*/ 2147483647 w 757"/>
              <a:gd name="T25" fmla="*/ 2147483647 h 577"/>
              <a:gd name="T26" fmla="*/ 2147483647 w 757"/>
              <a:gd name="T27" fmla="*/ 2147483647 h 577"/>
              <a:gd name="T28" fmla="*/ 2147483647 w 757"/>
              <a:gd name="T29" fmla="*/ 2147483647 h 577"/>
              <a:gd name="T30" fmla="*/ 2147483647 w 757"/>
              <a:gd name="T31" fmla="*/ 2147483647 h 577"/>
              <a:gd name="T32" fmla="*/ 2147483647 w 757"/>
              <a:gd name="T33" fmla="*/ 2147483647 h 577"/>
              <a:gd name="T34" fmla="*/ 2147483647 w 757"/>
              <a:gd name="T35" fmla="*/ 2147483647 h 577"/>
              <a:gd name="T36" fmla="*/ 2147483647 w 757"/>
              <a:gd name="T37" fmla="*/ 2147483647 h 577"/>
              <a:gd name="T38" fmla="*/ 2147483647 w 757"/>
              <a:gd name="T39" fmla="*/ 2147483647 h 577"/>
              <a:gd name="T40" fmla="*/ 2147483647 w 757"/>
              <a:gd name="T41" fmla="*/ 2147483647 h 577"/>
              <a:gd name="T42" fmla="*/ 2147483647 w 757"/>
              <a:gd name="T43" fmla="*/ 2147483647 h 577"/>
              <a:gd name="T44" fmla="*/ 2147483647 w 757"/>
              <a:gd name="T45" fmla="*/ 2147483647 h 577"/>
              <a:gd name="T46" fmla="*/ 2147483647 w 757"/>
              <a:gd name="T47" fmla="*/ 2147483647 h 577"/>
              <a:gd name="T48" fmla="*/ 2147483647 w 757"/>
              <a:gd name="T49" fmla="*/ 2147483647 h 577"/>
              <a:gd name="T50" fmla="*/ 2147483647 w 757"/>
              <a:gd name="T51" fmla="*/ 2147483647 h 577"/>
              <a:gd name="T52" fmla="*/ 2147483647 w 757"/>
              <a:gd name="T53" fmla="*/ 2147483647 h 577"/>
              <a:gd name="T54" fmla="*/ 2147483647 w 757"/>
              <a:gd name="T55" fmla="*/ 2147483647 h 577"/>
              <a:gd name="T56" fmla="*/ 2147483647 w 757"/>
              <a:gd name="T57" fmla="*/ 2147483647 h 577"/>
              <a:gd name="T58" fmla="*/ 2147483647 w 757"/>
              <a:gd name="T59" fmla="*/ 2147483647 h 577"/>
              <a:gd name="T60" fmla="*/ 2147483647 w 757"/>
              <a:gd name="T61" fmla="*/ 2147483647 h 577"/>
              <a:gd name="T62" fmla="*/ 2147483647 w 757"/>
              <a:gd name="T63" fmla="*/ 2147483647 h 577"/>
              <a:gd name="T64" fmla="*/ 2147483647 w 757"/>
              <a:gd name="T65" fmla="*/ 2147483647 h 577"/>
              <a:gd name="T66" fmla="*/ 2147483647 w 757"/>
              <a:gd name="T67" fmla="*/ 2147483647 h 577"/>
              <a:gd name="T68" fmla="*/ 2147483647 w 757"/>
              <a:gd name="T69" fmla="*/ 2147483647 h 577"/>
              <a:gd name="T70" fmla="*/ 2147483647 w 757"/>
              <a:gd name="T71" fmla="*/ 2147483647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57"/>
              <a:gd name="T109" fmla="*/ 0 h 577"/>
              <a:gd name="T110" fmla="*/ 757 w 757"/>
              <a:gd name="T111" fmla="*/ 577 h 57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rgbClr val="7DC4FF"/>
          </a:solidFill>
          <a:ln w="9525">
            <a:solidFill>
              <a:schemeClr val="bg1"/>
            </a:solidFill>
            <a:round/>
            <a:headEnd/>
            <a:tailEnd/>
          </a:ln>
        </p:spPr>
        <p:txBody>
          <a:bodyPr/>
          <a:lstStyle/>
          <a:p>
            <a:endParaRPr lang="tr-TR"/>
          </a:p>
        </p:txBody>
      </p:sp>
      <p:sp>
        <p:nvSpPr>
          <p:cNvPr id="6160" name="Freeform 1309"/>
          <p:cNvSpPr>
            <a:spLocks/>
          </p:cNvSpPr>
          <p:nvPr/>
        </p:nvSpPr>
        <p:spPr bwMode="auto">
          <a:xfrm>
            <a:off x="8080375" y="5629275"/>
            <a:ext cx="87313" cy="119063"/>
          </a:xfrm>
          <a:custGeom>
            <a:avLst/>
            <a:gdLst>
              <a:gd name="T0" fmla="*/ 0 w 66"/>
              <a:gd name="T1" fmla="*/ 2147483647 h 91"/>
              <a:gd name="T2" fmla="*/ 2147483647 w 66"/>
              <a:gd name="T3" fmla="*/ 2147483647 h 91"/>
              <a:gd name="T4" fmla="*/ 2147483647 w 66"/>
              <a:gd name="T5" fmla="*/ 2147483647 h 91"/>
              <a:gd name="T6" fmla="*/ 2147483647 w 66"/>
              <a:gd name="T7" fmla="*/ 2147483647 h 91"/>
              <a:gd name="T8" fmla="*/ 2147483647 w 66"/>
              <a:gd name="T9" fmla="*/ 2147483647 h 91"/>
              <a:gd name="T10" fmla="*/ 2147483647 w 66"/>
              <a:gd name="T11" fmla="*/ 2147483647 h 91"/>
              <a:gd name="T12" fmla="*/ 2147483647 w 66"/>
              <a:gd name="T13" fmla="*/ 0 h 91"/>
              <a:gd name="T14" fmla="*/ 2147483647 w 66"/>
              <a:gd name="T15" fmla="*/ 2147483647 h 91"/>
              <a:gd name="T16" fmla="*/ 0 w 66"/>
              <a:gd name="T17" fmla="*/ 2147483647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91"/>
              <a:gd name="T29" fmla="*/ 66 w 66"/>
              <a:gd name="T30" fmla="*/ 91 h 9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rgbClr val="7DC4FF"/>
          </a:solidFill>
          <a:ln w="9525">
            <a:solidFill>
              <a:schemeClr val="bg1"/>
            </a:solidFill>
            <a:round/>
            <a:headEnd/>
            <a:tailEnd/>
          </a:ln>
        </p:spPr>
        <p:txBody>
          <a:bodyPr/>
          <a:lstStyle/>
          <a:p>
            <a:endParaRPr lang="tr-TR"/>
          </a:p>
        </p:txBody>
      </p:sp>
      <p:sp>
        <p:nvSpPr>
          <p:cNvPr id="6161" name="Freeform 1310"/>
          <p:cNvSpPr>
            <a:spLocks/>
          </p:cNvSpPr>
          <p:nvPr/>
        </p:nvSpPr>
        <p:spPr bwMode="auto">
          <a:xfrm>
            <a:off x="6880225" y="4421188"/>
            <a:ext cx="241300" cy="265112"/>
          </a:xfrm>
          <a:custGeom>
            <a:avLst/>
            <a:gdLst>
              <a:gd name="T0" fmla="*/ 0 w 31"/>
              <a:gd name="T1" fmla="*/ 0 h 34"/>
              <a:gd name="T2" fmla="*/ 2147483647 w 31"/>
              <a:gd name="T3" fmla="*/ 0 h 34"/>
              <a:gd name="T4" fmla="*/ 2147483647 w 31"/>
              <a:gd name="T5" fmla="*/ 2147483647 h 34"/>
              <a:gd name="T6" fmla="*/ 2147483647 w 31"/>
              <a:gd name="T7" fmla="*/ 2147483647 h 34"/>
              <a:gd name="T8" fmla="*/ 2147483647 w 31"/>
              <a:gd name="T9" fmla="*/ 2147483647 h 34"/>
              <a:gd name="T10" fmla="*/ 2147483647 w 31"/>
              <a:gd name="T11" fmla="*/ 2147483647 h 34"/>
              <a:gd name="T12" fmla="*/ 2147483647 w 31"/>
              <a:gd name="T13" fmla="*/ 2147483647 h 34"/>
              <a:gd name="T14" fmla="*/ 2147483647 w 31"/>
              <a:gd name="T15" fmla="*/ 2147483647 h 34"/>
              <a:gd name="T16" fmla="*/ 2147483647 w 31"/>
              <a:gd name="T17" fmla="*/ 2147483647 h 34"/>
              <a:gd name="T18" fmla="*/ 2147483647 w 31"/>
              <a:gd name="T19" fmla="*/ 2147483647 h 34"/>
              <a:gd name="T20" fmla="*/ 2147483647 w 31"/>
              <a:gd name="T21" fmla="*/ 2147483647 h 34"/>
              <a:gd name="T22" fmla="*/ 2147483647 w 31"/>
              <a:gd name="T23" fmla="*/ 2147483647 h 34"/>
              <a:gd name="T24" fmla="*/ 2147483647 w 31"/>
              <a:gd name="T25" fmla="*/ 2147483647 h 34"/>
              <a:gd name="T26" fmla="*/ 2147483647 w 31"/>
              <a:gd name="T27" fmla="*/ 2147483647 h 34"/>
              <a:gd name="T28" fmla="*/ 2147483647 w 31"/>
              <a:gd name="T29" fmla="*/ 2147483647 h 34"/>
              <a:gd name="T30" fmla="*/ 2147483647 w 31"/>
              <a:gd name="T31" fmla="*/ 2147483647 h 34"/>
              <a:gd name="T32" fmla="*/ 0 w 31"/>
              <a:gd name="T33" fmla="*/ 0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34"/>
              <a:gd name="T53" fmla="*/ 31 w 31"/>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34">
                <a:moveTo>
                  <a:pt x="0" y="0"/>
                </a:moveTo>
                <a:cubicBezTo>
                  <a:pt x="4" y="0"/>
                  <a:pt x="4" y="0"/>
                  <a:pt x="4" y="0"/>
                </a:cubicBezTo>
                <a:cubicBezTo>
                  <a:pt x="8" y="6"/>
                  <a:pt x="8" y="6"/>
                  <a:pt x="8" y="6"/>
                </a:cubicBezTo>
                <a:cubicBezTo>
                  <a:pt x="11" y="8"/>
                  <a:pt x="11" y="8"/>
                  <a:pt x="11" y="8"/>
                </a:cubicBezTo>
                <a:cubicBezTo>
                  <a:pt x="16" y="10"/>
                  <a:pt x="16" y="10"/>
                  <a:pt x="16" y="10"/>
                </a:cubicBezTo>
                <a:cubicBezTo>
                  <a:pt x="24" y="17"/>
                  <a:pt x="24" y="17"/>
                  <a:pt x="24" y="17"/>
                </a:cubicBezTo>
                <a:cubicBezTo>
                  <a:pt x="26" y="20"/>
                  <a:pt x="26" y="20"/>
                  <a:pt x="26" y="20"/>
                </a:cubicBezTo>
                <a:cubicBezTo>
                  <a:pt x="30" y="25"/>
                  <a:pt x="30" y="25"/>
                  <a:pt x="30" y="25"/>
                </a:cubicBezTo>
                <a:cubicBezTo>
                  <a:pt x="31" y="31"/>
                  <a:pt x="31" y="31"/>
                  <a:pt x="31" y="31"/>
                </a:cubicBezTo>
                <a:cubicBezTo>
                  <a:pt x="27" y="34"/>
                  <a:pt x="27" y="34"/>
                  <a:pt x="27" y="34"/>
                </a:cubicBezTo>
                <a:cubicBezTo>
                  <a:pt x="21" y="29"/>
                  <a:pt x="21" y="29"/>
                  <a:pt x="21" y="29"/>
                </a:cubicBezTo>
                <a:cubicBezTo>
                  <a:pt x="15" y="26"/>
                  <a:pt x="15" y="26"/>
                  <a:pt x="15" y="26"/>
                </a:cubicBezTo>
                <a:cubicBezTo>
                  <a:pt x="12" y="18"/>
                  <a:pt x="12" y="18"/>
                  <a:pt x="12" y="18"/>
                </a:cubicBezTo>
                <a:cubicBezTo>
                  <a:pt x="9" y="16"/>
                  <a:pt x="9" y="16"/>
                  <a:pt x="9" y="16"/>
                </a:cubicBezTo>
                <a:cubicBezTo>
                  <a:pt x="9" y="16"/>
                  <a:pt x="7" y="13"/>
                  <a:pt x="6" y="12"/>
                </a:cubicBezTo>
                <a:cubicBezTo>
                  <a:pt x="4" y="11"/>
                  <a:pt x="1" y="8"/>
                  <a:pt x="1" y="8"/>
                </a:cubicBezTo>
                <a:lnTo>
                  <a:pt x="0" y="0"/>
                </a:lnTo>
                <a:close/>
              </a:path>
            </a:pathLst>
          </a:custGeom>
          <a:solidFill>
            <a:srgbClr val="7DC4FF"/>
          </a:solidFill>
          <a:ln w="9525">
            <a:solidFill>
              <a:schemeClr val="bg1"/>
            </a:solidFill>
            <a:round/>
            <a:headEnd/>
            <a:tailEnd/>
          </a:ln>
        </p:spPr>
        <p:txBody>
          <a:bodyPr/>
          <a:lstStyle/>
          <a:p>
            <a:endParaRPr lang="tr-TR"/>
          </a:p>
        </p:txBody>
      </p:sp>
      <p:sp>
        <p:nvSpPr>
          <p:cNvPr id="6162" name="Freeform 1311"/>
          <p:cNvSpPr>
            <a:spLocks/>
          </p:cNvSpPr>
          <p:nvPr/>
        </p:nvSpPr>
        <p:spPr bwMode="auto">
          <a:xfrm>
            <a:off x="7210425" y="4373563"/>
            <a:ext cx="227013" cy="265112"/>
          </a:xfrm>
          <a:custGeom>
            <a:avLst/>
            <a:gdLst>
              <a:gd name="T0" fmla="*/ 2147483647 w 174"/>
              <a:gd name="T1" fmla="*/ 2147483647 h 204"/>
              <a:gd name="T2" fmla="*/ 0 w 174"/>
              <a:gd name="T3" fmla="*/ 2147483647 h 204"/>
              <a:gd name="T4" fmla="*/ 0 w 174"/>
              <a:gd name="T5" fmla="*/ 2147483647 h 204"/>
              <a:gd name="T6" fmla="*/ 2147483647 w 174"/>
              <a:gd name="T7" fmla="*/ 2147483647 h 204"/>
              <a:gd name="T8" fmla="*/ 2147483647 w 174"/>
              <a:gd name="T9" fmla="*/ 2147483647 h 204"/>
              <a:gd name="T10" fmla="*/ 2147483647 w 174"/>
              <a:gd name="T11" fmla="*/ 2147483647 h 204"/>
              <a:gd name="T12" fmla="*/ 2147483647 w 174"/>
              <a:gd name="T13" fmla="*/ 2147483647 h 204"/>
              <a:gd name="T14" fmla="*/ 2147483647 w 174"/>
              <a:gd name="T15" fmla="*/ 0 h 204"/>
              <a:gd name="T16" fmla="*/ 2147483647 w 174"/>
              <a:gd name="T17" fmla="*/ 2147483647 h 204"/>
              <a:gd name="T18" fmla="*/ 2147483647 w 174"/>
              <a:gd name="T19" fmla="*/ 2147483647 h 204"/>
              <a:gd name="T20" fmla="*/ 2147483647 w 174"/>
              <a:gd name="T21" fmla="*/ 2147483647 h 204"/>
              <a:gd name="T22" fmla="*/ 2147483647 w 174"/>
              <a:gd name="T23" fmla="*/ 2147483647 h 204"/>
              <a:gd name="T24" fmla="*/ 2147483647 w 174"/>
              <a:gd name="T25" fmla="*/ 2147483647 h 204"/>
              <a:gd name="T26" fmla="*/ 2147483647 w 174"/>
              <a:gd name="T27" fmla="*/ 2147483647 h 204"/>
              <a:gd name="T28" fmla="*/ 2147483647 w 174"/>
              <a:gd name="T29" fmla="*/ 2147483647 h 204"/>
              <a:gd name="T30" fmla="*/ 2147483647 w 174"/>
              <a:gd name="T31" fmla="*/ 2147483647 h 204"/>
              <a:gd name="T32" fmla="*/ 2147483647 w 174"/>
              <a:gd name="T33" fmla="*/ 2147483647 h 204"/>
              <a:gd name="T34" fmla="*/ 2147483647 w 174"/>
              <a:gd name="T35" fmla="*/ 2147483647 h 204"/>
              <a:gd name="T36" fmla="*/ 2147483647 w 174"/>
              <a:gd name="T37" fmla="*/ 2147483647 h 204"/>
              <a:gd name="T38" fmla="*/ 2147483647 w 174"/>
              <a:gd name="T39" fmla="*/ 2147483647 h 204"/>
              <a:gd name="T40" fmla="*/ 2147483647 w 174"/>
              <a:gd name="T41" fmla="*/ 2147483647 h 204"/>
              <a:gd name="T42" fmla="*/ 2147483647 w 174"/>
              <a:gd name="T43" fmla="*/ 2147483647 h 204"/>
              <a:gd name="T44" fmla="*/ 2147483647 w 174"/>
              <a:gd name="T45" fmla="*/ 2147483647 h 204"/>
              <a:gd name="T46" fmla="*/ 2147483647 w 174"/>
              <a:gd name="T47" fmla="*/ 2147483647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204"/>
              <a:gd name="T74" fmla="*/ 174 w 174"/>
              <a:gd name="T75" fmla="*/ 204 h 2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rgbClr val="7DC4FF"/>
          </a:solidFill>
          <a:ln w="9525">
            <a:solidFill>
              <a:schemeClr val="bg1"/>
            </a:solidFill>
            <a:round/>
            <a:headEnd/>
            <a:tailEnd/>
          </a:ln>
        </p:spPr>
        <p:txBody>
          <a:bodyPr/>
          <a:lstStyle/>
          <a:p>
            <a:endParaRPr lang="tr-TR"/>
          </a:p>
        </p:txBody>
      </p:sp>
      <p:sp>
        <p:nvSpPr>
          <p:cNvPr id="6163" name="Freeform 1312"/>
          <p:cNvSpPr>
            <a:spLocks/>
          </p:cNvSpPr>
          <p:nvPr/>
        </p:nvSpPr>
        <p:spPr bwMode="auto">
          <a:xfrm>
            <a:off x="7459663" y="4084638"/>
            <a:ext cx="141287" cy="195262"/>
          </a:xfrm>
          <a:custGeom>
            <a:avLst/>
            <a:gdLst>
              <a:gd name="T0" fmla="*/ 2147483647 w 108"/>
              <a:gd name="T1" fmla="*/ 2147483647 h 151"/>
              <a:gd name="T2" fmla="*/ 0 w 108"/>
              <a:gd name="T3" fmla="*/ 2147483647 h 151"/>
              <a:gd name="T4" fmla="*/ 2147483647 w 108"/>
              <a:gd name="T5" fmla="*/ 2147483647 h 151"/>
              <a:gd name="T6" fmla="*/ 2147483647 w 108"/>
              <a:gd name="T7" fmla="*/ 2147483647 h 151"/>
              <a:gd name="T8" fmla="*/ 2147483647 w 108"/>
              <a:gd name="T9" fmla="*/ 2147483647 h 151"/>
              <a:gd name="T10" fmla="*/ 2147483647 w 108"/>
              <a:gd name="T11" fmla="*/ 2147483647 h 151"/>
              <a:gd name="T12" fmla="*/ 2147483647 w 108"/>
              <a:gd name="T13" fmla="*/ 2147483647 h 151"/>
              <a:gd name="T14" fmla="*/ 2147483647 w 108"/>
              <a:gd name="T15" fmla="*/ 2147483647 h 151"/>
              <a:gd name="T16" fmla="*/ 2147483647 w 108"/>
              <a:gd name="T17" fmla="*/ 2147483647 h 151"/>
              <a:gd name="T18" fmla="*/ 2147483647 w 108"/>
              <a:gd name="T19" fmla="*/ 2147483647 h 151"/>
              <a:gd name="T20" fmla="*/ 2147483647 w 108"/>
              <a:gd name="T21" fmla="*/ 2147483647 h 151"/>
              <a:gd name="T22" fmla="*/ 2147483647 w 108"/>
              <a:gd name="T23" fmla="*/ 2147483647 h 151"/>
              <a:gd name="T24" fmla="*/ 2147483647 w 108"/>
              <a:gd name="T25" fmla="*/ 2147483647 h 151"/>
              <a:gd name="T26" fmla="*/ 2147483647 w 108"/>
              <a:gd name="T27" fmla="*/ 0 h 151"/>
              <a:gd name="T28" fmla="*/ 2147483647 w 108"/>
              <a:gd name="T29" fmla="*/ 2147483647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51"/>
              <a:gd name="T47" fmla="*/ 108 w 108"/>
              <a:gd name="T48" fmla="*/ 151 h 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rgbClr val="7DC4FF"/>
          </a:solidFill>
          <a:ln w="9525">
            <a:solidFill>
              <a:schemeClr val="bg1"/>
            </a:solidFill>
            <a:round/>
            <a:headEnd/>
            <a:tailEnd/>
          </a:ln>
        </p:spPr>
        <p:txBody>
          <a:bodyPr/>
          <a:lstStyle/>
          <a:p>
            <a:endParaRPr lang="tr-TR"/>
          </a:p>
        </p:txBody>
      </p:sp>
      <p:sp>
        <p:nvSpPr>
          <p:cNvPr id="6164" name="Freeform 1313"/>
          <p:cNvSpPr>
            <a:spLocks/>
          </p:cNvSpPr>
          <p:nvPr/>
        </p:nvSpPr>
        <p:spPr bwMode="auto">
          <a:xfrm>
            <a:off x="7516813" y="4311650"/>
            <a:ext cx="115887" cy="92075"/>
          </a:xfrm>
          <a:custGeom>
            <a:avLst/>
            <a:gdLst>
              <a:gd name="T0" fmla="*/ 0 w 90"/>
              <a:gd name="T1" fmla="*/ 2147483647 h 72"/>
              <a:gd name="T2" fmla="*/ 2147483647 w 90"/>
              <a:gd name="T3" fmla="*/ 2147483647 h 72"/>
              <a:gd name="T4" fmla="*/ 2147483647 w 90"/>
              <a:gd name="T5" fmla="*/ 2147483647 h 72"/>
              <a:gd name="T6" fmla="*/ 2147483647 w 90"/>
              <a:gd name="T7" fmla="*/ 0 h 72"/>
              <a:gd name="T8" fmla="*/ 2147483647 w 90"/>
              <a:gd name="T9" fmla="*/ 2147483647 h 72"/>
              <a:gd name="T10" fmla="*/ 2147483647 w 90"/>
              <a:gd name="T11" fmla="*/ 2147483647 h 72"/>
              <a:gd name="T12" fmla="*/ 2147483647 w 90"/>
              <a:gd name="T13" fmla="*/ 2147483647 h 72"/>
              <a:gd name="T14" fmla="*/ 2147483647 w 90"/>
              <a:gd name="T15" fmla="*/ 2147483647 h 72"/>
              <a:gd name="T16" fmla="*/ 2147483647 w 90"/>
              <a:gd name="T17" fmla="*/ 2147483647 h 72"/>
              <a:gd name="T18" fmla="*/ 0 w 90"/>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72"/>
              <a:gd name="T32" fmla="*/ 90 w 90"/>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rgbClr val="7DC4FF"/>
          </a:solidFill>
          <a:ln w="9525">
            <a:solidFill>
              <a:schemeClr val="bg1"/>
            </a:solidFill>
            <a:round/>
            <a:headEnd/>
            <a:tailEnd/>
          </a:ln>
        </p:spPr>
        <p:txBody>
          <a:bodyPr/>
          <a:lstStyle/>
          <a:p>
            <a:endParaRPr lang="tr-TR"/>
          </a:p>
        </p:txBody>
      </p:sp>
      <p:sp>
        <p:nvSpPr>
          <p:cNvPr id="6165" name="Freeform 1314"/>
          <p:cNvSpPr>
            <a:spLocks/>
          </p:cNvSpPr>
          <p:nvPr/>
        </p:nvSpPr>
        <p:spPr bwMode="auto">
          <a:xfrm>
            <a:off x="7437438" y="4513263"/>
            <a:ext cx="141287" cy="173037"/>
          </a:xfrm>
          <a:custGeom>
            <a:avLst/>
            <a:gdLst>
              <a:gd name="T0" fmla="*/ 2147483647 w 108"/>
              <a:gd name="T1" fmla="*/ 2147483647 h 132"/>
              <a:gd name="T2" fmla="*/ 2147483647 w 108"/>
              <a:gd name="T3" fmla="*/ 2147483647 h 132"/>
              <a:gd name="T4" fmla="*/ 0 w 108"/>
              <a:gd name="T5" fmla="*/ 2147483647 h 132"/>
              <a:gd name="T6" fmla="*/ 2147483647 w 108"/>
              <a:gd name="T7" fmla="*/ 2147483647 h 132"/>
              <a:gd name="T8" fmla="*/ 2147483647 w 108"/>
              <a:gd name="T9" fmla="*/ 2147483647 h 132"/>
              <a:gd name="T10" fmla="*/ 2147483647 w 108"/>
              <a:gd name="T11" fmla="*/ 2147483647 h 132"/>
              <a:gd name="T12" fmla="*/ 2147483647 w 108"/>
              <a:gd name="T13" fmla="*/ 2147483647 h 132"/>
              <a:gd name="T14" fmla="*/ 2147483647 w 108"/>
              <a:gd name="T15" fmla="*/ 0 h 132"/>
              <a:gd name="T16" fmla="*/ 2147483647 w 108"/>
              <a:gd name="T17" fmla="*/ 2147483647 h 132"/>
              <a:gd name="T18" fmla="*/ 2147483647 w 108"/>
              <a:gd name="T19" fmla="*/ 2147483647 h 132"/>
              <a:gd name="T20" fmla="*/ 2147483647 w 108"/>
              <a:gd name="T21" fmla="*/ 2147483647 h 132"/>
              <a:gd name="T22" fmla="*/ 2147483647 w 108"/>
              <a:gd name="T23" fmla="*/ 2147483647 h 132"/>
              <a:gd name="T24" fmla="*/ 2147483647 w 108"/>
              <a:gd name="T25" fmla="*/ 2147483647 h 132"/>
              <a:gd name="T26" fmla="*/ 2147483647 w 108"/>
              <a:gd name="T27" fmla="*/ 2147483647 h 132"/>
              <a:gd name="T28" fmla="*/ 2147483647 w 108"/>
              <a:gd name="T29" fmla="*/ 2147483647 h 132"/>
              <a:gd name="T30" fmla="*/ 2147483647 w 108"/>
              <a:gd name="T31" fmla="*/ 2147483647 h 132"/>
              <a:gd name="T32" fmla="*/ 2147483647 w 108"/>
              <a:gd name="T33" fmla="*/ 2147483647 h 132"/>
              <a:gd name="T34" fmla="*/ 2147483647 w 108"/>
              <a:gd name="T35" fmla="*/ 2147483647 h 132"/>
              <a:gd name="T36" fmla="*/ 2147483647 w 108"/>
              <a:gd name="T37" fmla="*/ 2147483647 h 132"/>
              <a:gd name="T38" fmla="*/ 2147483647 w 108"/>
              <a:gd name="T39" fmla="*/ 2147483647 h 132"/>
              <a:gd name="T40" fmla="*/ 2147483647 w 108"/>
              <a:gd name="T41" fmla="*/ 2147483647 h 132"/>
              <a:gd name="T42" fmla="*/ 2147483647 w 108"/>
              <a:gd name="T43" fmla="*/ 2147483647 h 132"/>
              <a:gd name="T44" fmla="*/ 2147483647 w 108"/>
              <a:gd name="T45" fmla="*/ 2147483647 h 132"/>
              <a:gd name="T46" fmla="*/ 2147483647 w 108"/>
              <a:gd name="T47" fmla="*/ 2147483647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32"/>
              <a:gd name="T74" fmla="*/ 108 w 108"/>
              <a:gd name="T75" fmla="*/ 132 h 1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rgbClr val="7DC4FF"/>
          </a:solidFill>
          <a:ln w="9525">
            <a:solidFill>
              <a:schemeClr val="bg1"/>
            </a:solidFill>
            <a:round/>
            <a:headEnd/>
            <a:tailEnd/>
          </a:ln>
        </p:spPr>
        <p:txBody>
          <a:bodyPr/>
          <a:lstStyle/>
          <a:p>
            <a:endParaRPr lang="tr-TR"/>
          </a:p>
        </p:txBody>
      </p:sp>
      <p:sp>
        <p:nvSpPr>
          <p:cNvPr id="6166" name="Freeform 1315"/>
          <p:cNvSpPr>
            <a:spLocks/>
          </p:cNvSpPr>
          <p:nvPr/>
        </p:nvSpPr>
        <p:spPr bwMode="auto">
          <a:xfrm>
            <a:off x="7116763" y="4710113"/>
            <a:ext cx="265112" cy="60325"/>
          </a:xfrm>
          <a:custGeom>
            <a:avLst/>
            <a:gdLst>
              <a:gd name="T0" fmla="*/ 0 w 34"/>
              <a:gd name="T1" fmla="*/ 2147483647 h 8"/>
              <a:gd name="T2" fmla="*/ 2147483647 w 34"/>
              <a:gd name="T3" fmla="*/ 0 h 8"/>
              <a:gd name="T4" fmla="*/ 2147483647 w 34"/>
              <a:gd name="T5" fmla="*/ 0 h 8"/>
              <a:gd name="T6" fmla="*/ 2147483647 w 34"/>
              <a:gd name="T7" fmla="*/ 2147483647 h 8"/>
              <a:gd name="T8" fmla="*/ 2147483647 w 34"/>
              <a:gd name="T9" fmla="*/ 2147483647 h 8"/>
              <a:gd name="T10" fmla="*/ 2147483647 w 34"/>
              <a:gd name="T11" fmla="*/ 2147483647 h 8"/>
              <a:gd name="T12" fmla="*/ 2147483647 w 34"/>
              <a:gd name="T13" fmla="*/ 2147483647 h 8"/>
              <a:gd name="T14" fmla="*/ 2147483647 w 34"/>
              <a:gd name="T15" fmla="*/ 2147483647 h 8"/>
              <a:gd name="T16" fmla="*/ 2147483647 w 34"/>
              <a:gd name="T17" fmla="*/ 2147483647 h 8"/>
              <a:gd name="T18" fmla="*/ 2147483647 w 34"/>
              <a:gd name="T19" fmla="*/ 2147483647 h 8"/>
              <a:gd name="T20" fmla="*/ 0 w 34"/>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8"/>
              <a:gd name="T35" fmla="*/ 34 w 34"/>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rgbClr val="7DC4FF"/>
          </a:solidFill>
          <a:ln w="9525">
            <a:solidFill>
              <a:schemeClr val="bg1"/>
            </a:solidFill>
            <a:round/>
            <a:headEnd/>
            <a:tailEnd/>
          </a:ln>
        </p:spPr>
        <p:txBody>
          <a:bodyPr/>
          <a:lstStyle/>
          <a:p>
            <a:endParaRPr lang="tr-TR"/>
          </a:p>
        </p:txBody>
      </p:sp>
      <p:sp>
        <p:nvSpPr>
          <p:cNvPr id="6167" name="Freeform 1316"/>
          <p:cNvSpPr>
            <a:spLocks/>
          </p:cNvSpPr>
          <p:nvPr/>
        </p:nvSpPr>
        <p:spPr bwMode="auto">
          <a:xfrm>
            <a:off x="2909888" y="3073400"/>
            <a:ext cx="158750" cy="179388"/>
          </a:xfrm>
          <a:custGeom>
            <a:avLst/>
            <a:gdLst>
              <a:gd name="T0" fmla="*/ 0 w 120"/>
              <a:gd name="T1" fmla="*/ 2147483647 h 138"/>
              <a:gd name="T2" fmla="*/ 0 w 120"/>
              <a:gd name="T3" fmla="*/ 2147483647 h 138"/>
              <a:gd name="T4" fmla="*/ 2147483647 w 120"/>
              <a:gd name="T5" fmla="*/ 2147483647 h 138"/>
              <a:gd name="T6" fmla="*/ 2147483647 w 120"/>
              <a:gd name="T7" fmla="*/ 2147483647 h 138"/>
              <a:gd name="T8" fmla="*/ 2147483647 w 120"/>
              <a:gd name="T9" fmla="*/ 0 h 138"/>
              <a:gd name="T10" fmla="*/ 2147483647 w 120"/>
              <a:gd name="T11" fmla="*/ 2147483647 h 138"/>
              <a:gd name="T12" fmla="*/ 2147483647 w 120"/>
              <a:gd name="T13" fmla="*/ 2147483647 h 138"/>
              <a:gd name="T14" fmla="*/ 2147483647 w 120"/>
              <a:gd name="T15" fmla="*/ 2147483647 h 138"/>
              <a:gd name="T16" fmla="*/ 2147483647 w 120"/>
              <a:gd name="T17" fmla="*/ 2147483647 h 138"/>
              <a:gd name="T18" fmla="*/ 2147483647 w 120"/>
              <a:gd name="T19" fmla="*/ 2147483647 h 138"/>
              <a:gd name="T20" fmla="*/ 2147483647 w 120"/>
              <a:gd name="T21" fmla="*/ 2147483647 h 138"/>
              <a:gd name="T22" fmla="*/ 2147483647 w 120"/>
              <a:gd name="T23" fmla="*/ 2147483647 h 138"/>
              <a:gd name="T24" fmla="*/ 2147483647 w 120"/>
              <a:gd name="T25" fmla="*/ 2147483647 h 138"/>
              <a:gd name="T26" fmla="*/ 2147483647 w 120"/>
              <a:gd name="T27" fmla="*/ 2147483647 h 138"/>
              <a:gd name="T28" fmla="*/ 2147483647 w 120"/>
              <a:gd name="T29" fmla="*/ 2147483647 h 138"/>
              <a:gd name="T30" fmla="*/ 2147483647 w 120"/>
              <a:gd name="T31" fmla="*/ 2147483647 h 138"/>
              <a:gd name="T32" fmla="*/ 0 w 120"/>
              <a:gd name="T33" fmla="*/ 2147483647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0"/>
              <a:gd name="T52" fmla="*/ 0 h 138"/>
              <a:gd name="T53" fmla="*/ 120 w 120"/>
              <a:gd name="T54" fmla="*/ 138 h 1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rgbClr val="7DC4FF"/>
          </a:solidFill>
          <a:ln w="9525">
            <a:solidFill>
              <a:schemeClr val="bg1"/>
            </a:solidFill>
            <a:round/>
            <a:headEnd/>
            <a:tailEnd/>
          </a:ln>
        </p:spPr>
        <p:txBody>
          <a:bodyPr/>
          <a:lstStyle/>
          <a:p>
            <a:endParaRPr lang="tr-TR"/>
          </a:p>
        </p:txBody>
      </p:sp>
      <p:sp>
        <p:nvSpPr>
          <p:cNvPr id="6168" name="Freeform 1317"/>
          <p:cNvSpPr>
            <a:spLocks/>
          </p:cNvSpPr>
          <p:nvPr/>
        </p:nvSpPr>
        <p:spPr bwMode="auto">
          <a:xfrm>
            <a:off x="2257425" y="3979863"/>
            <a:ext cx="276225" cy="77787"/>
          </a:xfrm>
          <a:custGeom>
            <a:avLst/>
            <a:gdLst>
              <a:gd name="T0" fmla="*/ 2147483647 w 35"/>
              <a:gd name="T1" fmla="*/ 2147483647 h 10"/>
              <a:gd name="T2" fmla="*/ 2147483647 w 35"/>
              <a:gd name="T3" fmla="*/ 0 h 10"/>
              <a:gd name="T4" fmla="*/ 2147483647 w 35"/>
              <a:gd name="T5" fmla="*/ 0 h 10"/>
              <a:gd name="T6" fmla="*/ 2147483647 w 35"/>
              <a:gd name="T7" fmla="*/ 2147483647 h 10"/>
              <a:gd name="T8" fmla="*/ 2147483647 w 35"/>
              <a:gd name="T9" fmla="*/ 2147483647 h 10"/>
              <a:gd name="T10" fmla="*/ 2147483647 w 35"/>
              <a:gd name="T11" fmla="*/ 2147483647 h 10"/>
              <a:gd name="T12" fmla="*/ 2147483647 w 35"/>
              <a:gd name="T13" fmla="*/ 2147483647 h 10"/>
              <a:gd name="T14" fmla="*/ 2147483647 w 35"/>
              <a:gd name="T15" fmla="*/ 2147483647 h 10"/>
              <a:gd name="T16" fmla="*/ 2147483647 w 35"/>
              <a:gd name="T17" fmla="*/ 2147483647 h 10"/>
              <a:gd name="T18" fmla="*/ 2147483647 w 35"/>
              <a:gd name="T19" fmla="*/ 2147483647 h 10"/>
              <a:gd name="T20" fmla="*/ 2147483647 w 35"/>
              <a:gd name="T21" fmla="*/ 2147483647 h 10"/>
              <a:gd name="T22" fmla="*/ 2147483647 w 35"/>
              <a:gd name="T23" fmla="*/ 2147483647 h 10"/>
              <a:gd name="T24" fmla="*/ 2147483647 w 35"/>
              <a:gd name="T25" fmla="*/ 2147483647 h 10"/>
              <a:gd name="T26" fmla="*/ 2147483647 w 35"/>
              <a:gd name="T27" fmla="*/ 2147483647 h 10"/>
              <a:gd name="T28" fmla="*/ 0 w 35"/>
              <a:gd name="T29" fmla="*/ 2147483647 h 10"/>
              <a:gd name="T30" fmla="*/ 2147483647 w 35"/>
              <a:gd name="T31" fmla="*/ 214748364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10"/>
              <a:gd name="T50" fmla="*/ 35 w 35"/>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rgbClr val="7DC4FF"/>
          </a:solidFill>
          <a:ln w="9525">
            <a:solidFill>
              <a:schemeClr val="bg1"/>
            </a:solidFill>
            <a:round/>
            <a:headEnd/>
            <a:tailEnd/>
          </a:ln>
        </p:spPr>
        <p:txBody>
          <a:bodyPr/>
          <a:lstStyle/>
          <a:p>
            <a:endParaRPr lang="tr-TR"/>
          </a:p>
        </p:txBody>
      </p:sp>
      <p:sp>
        <p:nvSpPr>
          <p:cNvPr id="6169" name="Freeform 1318"/>
          <p:cNvSpPr>
            <a:spLocks/>
          </p:cNvSpPr>
          <p:nvPr/>
        </p:nvSpPr>
        <p:spPr bwMode="auto">
          <a:xfrm>
            <a:off x="2533650" y="4065588"/>
            <a:ext cx="171450" cy="47625"/>
          </a:xfrm>
          <a:custGeom>
            <a:avLst/>
            <a:gdLst>
              <a:gd name="T0" fmla="*/ 2147483647 w 132"/>
              <a:gd name="T1" fmla="*/ 0 h 36"/>
              <a:gd name="T2" fmla="*/ 2147483647 w 132"/>
              <a:gd name="T3" fmla="*/ 2147483647 h 36"/>
              <a:gd name="T4" fmla="*/ 0 w 132"/>
              <a:gd name="T5" fmla="*/ 2147483647 h 36"/>
              <a:gd name="T6" fmla="*/ 2147483647 w 132"/>
              <a:gd name="T7" fmla="*/ 2147483647 h 36"/>
              <a:gd name="T8" fmla="*/ 2147483647 w 132"/>
              <a:gd name="T9" fmla="*/ 2147483647 h 36"/>
              <a:gd name="T10" fmla="*/ 2147483647 w 132"/>
              <a:gd name="T11" fmla="*/ 2147483647 h 36"/>
              <a:gd name="T12" fmla="*/ 2147483647 w 132"/>
              <a:gd name="T13" fmla="*/ 2147483647 h 36"/>
              <a:gd name="T14" fmla="*/ 2147483647 w 132"/>
              <a:gd name="T15" fmla="*/ 2147483647 h 36"/>
              <a:gd name="T16" fmla="*/ 2147483647 w 132"/>
              <a:gd name="T17" fmla="*/ 2147483647 h 36"/>
              <a:gd name="T18" fmla="*/ 2147483647 w 132"/>
              <a:gd name="T19" fmla="*/ 0 h 36"/>
              <a:gd name="T20" fmla="*/ 2147483647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36"/>
              <a:gd name="T35" fmla="*/ 132 w 132"/>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rgbClr val="7DC4FF"/>
          </a:solidFill>
          <a:ln w="9525">
            <a:solidFill>
              <a:schemeClr val="bg1"/>
            </a:solidFill>
            <a:round/>
            <a:headEnd/>
            <a:tailEnd/>
          </a:ln>
        </p:spPr>
        <p:txBody>
          <a:bodyPr/>
          <a:lstStyle/>
          <a:p>
            <a:endParaRPr lang="tr-TR"/>
          </a:p>
        </p:txBody>
      </p:sp>
      <p:sp>
        <p:nvSpPr>
          <p:cNvPr id="6170" name="Freeform 1319"/>
          <p:cNvSpPr>
            <a:spLocks/>
          </p:cNvSpPr>
          <p:nvPr/>
        </p:nvSpPr>
        <p:spPr bwMode="auto">
          <a:xfrm>
            <a:off x="4776788" y="3524250"/>
            <a:ext cx="77787" cy="46038"/>
          </a:xfrm>
          <a:custGeom>
            <a:avLst/>
            <a:gdLst>
              <a:gd name="T0" fmla="*/ 0 w 60"/>
              <a:gd name="T1" fmla="*/ 2147483647 h 36"/>
              <a:gd name="T2" fmla="*/ 2147483647 w 60"/>
              <a:gd name="T3" fmla="*/ 0 h 36"/>
              <a:gd name="T4" fmla="*/ 2147483647 w 60"/>
              <a:gd name="T5" fmla="*/ 2147483647 h 36"/>
              <a:gd name="T6" fmla="*/ 2147483647 w 60"/>
              <a:gd name="T7" fmla="*/ 2147483647 h 36"/>
              <a:gd name="T8" fmla="*/ 2147483647 w 60"/>
              <a:gd name="T9" fmla="*/ 2147483647 h 36"/>
              <a:gd name="T10" fmla="*/ 2147483647 w 60"/>
              <a:gd name="T11" fmla="*/ 2147483647 h 36"/>
              <a:gd name="T12" fmla="*/ 0 w 60"/>
              <a:gd name="T13" fmla="*/ 2147483647 h 36"/>
              <a:gd name="T14" fmla="*/ 0 60000 65536"/>
              <a:gd name="T15" fmla="*/ 0 60000 65536"/>
              <a:gd name="T16" fmla="*/ 0 60000 65536"/>
              <a:gd name="T17" fmla="*/ 0 60000 65536"/>
              <a:gd name="T18" fmla="*/ 0 60000 65536"/>
              <a:gd name="T19" fmla="*/ 0 60000 65536"/>
              <a:gd name="T20" fmla="*/ 0 60000 65536"/>
              <a:gd name="T21" fmla="*/ 0 w 60"/>
              <a:gd name="T22" fmla="*/ 0 h 36"/>
              <a:gd name="T23" fmla="*/ 60 w 6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36">
                <a:moveTo>
                  <a:pt x="0" y="12"/>
                </a:moveTo>
                <a:lnTo>
                  <a:pt x="36" y="0"/>
                </a:lnTo>
                <a:lnTo>
                  <a:pt x="60" y="6"/>
                </a:lnTo>
                <a:lnTo>
                  <a:pt x="60" y="18"/>
                </a:lnTo>
                <a:lnTo>
                  <a:pt x="54" y="36"/>
                </a:lnTo>
                <a:lnTo>
                  <a:pt x="30" y="24"/>
                </a:lnTo>
                <a:lnTo>
                  <a:pt x="0" y="12"/>
                </a:lnTo>
                <a:close/>
              </a:path>
            </a:pathLst>
          </a:custGeom>
          <a:solidFill>
            <a:srgbClr val="7DC4FF"/>
          </a:solidFill>
          <a:ln w="9525">
            <a:solidFill>
              <a:schemeClr val="bg1"/>
            </a:solidFill>
            <a:round/>
            <a:headEnd/>
            <a:tailEnd/>
          </a:ln>
        </p:spPr>
        <p:txBody>
          <a:bodyPr/>
          <a:lstStyle/>
          <a:p>
            <a:endParaRPr lang="tr-TR"/>
          </a:p>
        </p:txBody>
      </p:sp>
      <p:sp>
        <p:nvSpPr>
          <p:cNvPr id="6171" name="Freeform 1320"/>
          <p:cNvSpPr>
            <a:spLocks/>
          </p:cNvSpPr>
          <p:nvPr/>
        </p:nvSpPr>
        <p:spPr bwMode="auto">
          <a:xfrm>
            <a:off x="4689475" y="3436938"/>
            <a:ext cx="31750" cy="61912"/>
          </a:xfrm>
          <a:custGeom>
            <a:avLst/>
            <a:gdLst>
              <a:gd name="T0" fmla="*/ 0 w 24"/>
              <a:gd name="T1" fmla="*/ 2147483647 h 48"/>
              <a:gd name="T2" fmla="*/ 2147483647 w 24"/>
              <a:gd name="T3" fmla="*/ 2147483647 h 48"/>
              <a:gd name="T4" fmla="*/ 2147483647 w 24"/>
              <a:gd name="T5" fmla="*/ 0 h 48"/>
              <a:gd name="T6" fmla="*/ 2147483647 w 24"/>
              <a:gd name="T7" fmla="*/ 2147483647 h 48"/>
              <a:gd name="T8" fmla="*/ 2147483647 w 24"/>
              <a:gd name="T9" fmla="*/ 2147483647 h 48"/>
              <a:gd name="T10" fmla="*/ 0 w 24"/>
              <a:gd name="T11" fmla="*/ 2147483647 h 48"/>
              <a:gd name="T12" fmla="*/ 0 60000 65536"/>
              <a:gd name="T13" fmla="*/ 0 60000 65536"/>
              <a:gd name="T14" fmla="*/ 0 60000 65536"/>
              <a:gd name="T15" fmla="*/ 0 60000 65536"/>
              <a:gd name="T16" fmla="*/ 0 60000 65536"/>
              <a:gd name="T17" fmla="*/ 0 60000 65536"/>
              <a:gd name="T18" fmla="*/ 0 w 24"/>
              <a:gd name="T19" fmla="*/ 0 h 48"/>
              <a:gd name="T20" fmla="*/ 24 w 24"/>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4" h="48">
                <a:moveTo>
                  <a:pt x="0" y="48"/>
                </a:moveTo>
                <a:lnTo>
                  <a:pt x="6" y="6"/>
                </a:lnTo>
                <a:lnTo>
                  <a:pt x="18" y="0"/>
                </a:lnTo>
                <a:lnTo>
                  <a:pt x="24" y="24"/>
                </a:lnTo>
                <a:lnTo>
                  <a:pt x="24" y="48"/>
                </a:lnTo>
                <a:lnTo>
                  <a:pt x="0" y="48"/>
                </a:lnTo>
                <a:close/>
              </a:path>
            </a:pathLst>
          </a:custGeom>
          <a:solidFill>
            <a:srgbClr val="7DC4FF"/>
          </a:solidFill>
          <a:ln w="9525">
            <a:solidFill>
              <a:schemeClr val="bg1"/>
            </a:solidFill>
            <a:round/>
            <a:headEnd/>
            <a:tailEnd/>
          </a:ln>
        </p:spPr>
        <p:txBody>
          <a:bodyPr/>
          <a:lstStyle/>
          <a:p>
            <a:endParaRPr lang="tr-TR"/>
          </a:p>
        </p:txBody>
      </p:sp>
      <p:sp>
        <p:nvSpPr>
          <p:cNvPr id="6172" name="Freeform 1321"/>
          <p:cNvSpPr>
            <a:spLocks/>
          </p:cNvSpPr>
          <p:nvPr/>
        </p:nvSpPr>
        <p:spPr bwMode="auto">
          <a:xfrm>
            <a:off x="4681538" y="3373438"/>
            <a:ext cx="39687" cy="47625"/>
          </a:xfrm>
          <a:custGeom>
            <a:avLst/>
            <a:gdLst>
              <a:gd name="T0" fmla="*/ 0 w 30"/>
              <a:gd name="T1" fmla="*/ 2147483647 h 37"/>
              <a:gd name="T2" fmla="*/ 2147483647 w 30"/>
              <a:gd name="T3" fmla="*/ 0 h 37"/>
              <a:gd name="T4" fmla="*/ 2147483647 w 30"/>
              <a:gd name="T5" fmla="*/ 2147483647 h 37"/>
              <a:gd name="T6" fmla="*/ 2147483647 w 30"/>
              <a:gd name="T7" fmla="*/ 2147483647 h 37"/>
              <a:gd name="T8" fmla="*/ 0 w 30"/>
              <a:gd name="T9" fmla="*/ 2147483647 h 37"/>
              <a:gd name="T10" fmla="*/ 0 60000 65536"/>
              <a:gd name="T11" fmla="*/ 0 60000 65536"/>
              <a:gd name="T12" fmla="*/ 0 60000 65536"/>
              <a:gd name="T13" fmla="*/ 0 60000 65536"/>
              <a:gd name="T14" fmla="*/ 0 60000 65536"/>
              <a:gd name="T15" fmla="*/ 0 w 30"/>
              <a:gd name="T16" fmla="*/ 0 h 37"/>
              <a:gd name="T17" fmla="*/ 30 w 30"/>
              <a:gd name="T18" fmla="*/ 37 h 37"/>
            </a:gdLst>
            <a:ahLst/>
            <a:cxnLst>
              <a:cxn ang="T10">
                <a:pos x="T0" y="T1"/>
              </a:cxn>
              <a:cxn ang="T11">
                <a:pos x="T2" y="T3"/>
              </a:cxn>
              <a:cxn ang="T12">
                <a:pos x="T4" y="T5"/>
              </a:cxn>
              <a:cxn ang="T13">
                <a:pos x="T6" y="T7"/>
              </a:cxn>
              <a:cxn ang="T14">
                <a:pos x="T8" y="T9"/>
              </a:cxn>
            </a:cxnLst>
            <a:rect l="T15" t="T16" r="T17" b="T18"/>
            <a:pathLst>
              <a:path w="30" h="37">
                <a:moveTo>
                  <a:pt x="0" y="12"/>
                </a:moveTo>
                <a:lnTo>
                  <a:pt x="24" y="0"/>
                </a:lnTo>
                <a:lnTo>
                  <a:pt x="30" y="24"/>
                </a:lnTo>
                <a:lnTo>
                  <a:pt x="24" y="37"/>
                </a:lnTo>
                <a:lnTo>
                  <a:pt x="0" y="12"/>
                </a:lnTo>
                <a:close/>
              </a:path>
            </a:pathLst>
          </a:custGeom>
          <a:solidFill>
            <a:srgbClr val="7DC4FF"/>
          </a:solidFill>
          <a:ln w="9525">
            <a:solidFill>
              <a:schemeClr val="bg1"/>
            </a:solidFill>
            <a:round/>
            <a:headEnd/>
            <a:tailEnd/>
          </a:ln>
        </p:spPr>
        <p:txBody>
          <a:bodyPr/>
          <a:lstStyle/>
          <a:p>
            <a:endParaRPr lang="tr-TR"/>
          </a:p>
        </p:txBody>
      </p:sp>
      <p:sp>
        <p:nvSpPr>
          <p:cNvPr id="6173" name="Freeform 1322"/>
          <p:cNvSpPr>
            <a:spLocks/>
          </p:cNvSpPr>
          <p:nvPr/>
        </p:nvSpPr>
        <p:spPr bwMode="auto">
          <a:xfrm>
            <a:off x="5499100" y="3562350"/>
            <a:ext cx="39688" cy="7938"/>
          </a:xfrm>
          <a:custGeom>
            <a:avLst/>
            <a:gdLst>
              <a:gd name="T0" fmla="*/ 2147483647 w 30"/>
              <a:gd name="T1" fmla="*/ 0 h 6"/>
              <a:gd name="T2" fmla="*/ 2147483647 w 30"/>
              <a:gd name="T3" fmla="*/ 0 h 6"/>
              <a:gd name="T4" fmla="*/ 0 w 30"/>
              <a:gd name="T5" fmla="*/ 2147483647 h 6"/>
              <a:gd name="T6" fmla="*/ 2147483647 w 30"/>
              <a:gd name="T7" fmla="*/ 0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24" y="0"/>
                </a:moveTo>
                <a:lnTo>
                  <a:pt x="30" y="0"/>
                </a:lnTo>
                <a:lnTo>
                  <a:pt x="0" y="6"/>
                </a:lnTo>
                <a:lnTo>
                  <a:pt x="24" y="0"/>
                </a:lnTo>
                <a:close/>
              </a:path>
            </a:pathLst>
          </a:custGeom>
          <a:solidFill>
            <a:srgbClr val="7DC4FF"/>
          </a:solidFill>
          <a:ln w="9525">
            <a:solidFill>
              <a:schemeClr val="bg1"/>
            </a:solidFill>
            <a:round/>
            <a:headEnd/>
            <a:tailEnd/>
          </a:ln>
        </p:spPr>
        <p:txBody>
          <a:bodyPr/>
          <a:lstStyle/>
          <a:p>
            <a:endParaRPr lang="tr-TR"/>
          </a:p>
        </p:txBody>
      </p:sp>
      <p:sp>
        <p:nvSpPr>
          <p:cNvPr id="6174" name="Rectangle 1323"/>
          <p:cNvSpPr>
            <a:spLocks noChangeArrowheads="1"/>
          </p:cNvSpPr>
          <p:nvPr/>
        </p:nvSpPr>
        <p:spPr bwMode="auto">
          <a:xfrm>
            <a:off x="5359400" y="3794125"/>
            <a:ext cx="0" cy="3175"/>
          </a:xfrm>
          <a:prstGeom prst="rect">
            <a:avLst/>
          </a:prstGeom>
          <a:solidFill>
            <a:srgbClr val="7DC4FF"/>
          </a:solidFill>
          <a:ln w="9525">
            <a:solidFill>
              <a:schemeClr val="bg1"/>
            </a:solidFill>
            <a:miter lim="800000"/>
            <a:headEnd/>
            <a:tailEnd/>
          </a:ln>
        </p:spPr>
        <p:txBody>
          <a:bodyPr/>
          <a:lstStyle/>
          <a:p>
            <a:endParaRPr lang="tr-TR"/>
          </a:p>
        </p:txBody>
      </p:sp>
      <p:sp>
        <p:nvSpPr>
          <p:cNvPr id="6175" name="Freeform 1324"/>
          <p:cNvSpPr>
            <a:spLocks/>
          </p:cNvSpPr>
          <p:nvPr/>
        </p:nvSpPr>
        <p:spPr bwMode="auto">
          <a:xfrm>
            <a:off x="5129213" y="3413125"/>
            <a:ext cx="463550" cy="179388"/>
          </a:xfrm>
          <a:custGeom>
            <a:avLst/>
            <a:gdLst>
              <a:gd name="T0" fmla="*/ 2147483647 w 59"/>
              <a:gd name="T1" fmla="*/ 2147483647 h 23"/>
              <a:gd name="T2" fmla="*/ 2147483647 w 59"/>
              <a:gd name="T3" fmla="*/ 2147483647 h 23"/>
              <a:gd name="T4" fmla="*/ 2147483647 w 59"/>
              <a:gd name="T5" fmla="*/ 2147483647 h 23"/>
              <a:gd name="T6" fmla="*/ 2147483647 w 59"/>
              <a:gd name="T7" fmla="*/ 2147483647 h 23"/>
              <a:gd name="T8" fmla="*/ 2147483647 w 59"/>
              <a:gd name="T9" fmla="*/ 2147483647 h 23"/>
              <a:gd name="T10" fmla="*/ 2147483647 w 59"/>
              <a:gd name="T11" fmla="*/ 2147483647 h 23"/>
              <a:gd name="T12" fmla="*/ 2147483647 w 59"/>
              <a:gd name="T13" fmla="*/ 2147483647 h 23"/>
              <a:gd name="T14" fmla="*/ 2147483647 w 59"/>
              <a:gd name="T15" fmla="*/ 2147483647 h 23"/>
              <a:gd name="T16" fmla="*/ 2147483647 w 59"/>
              <a:gd name="T17" fmla="*/ 2147483647 h 23"/>
              <a:gd name="T18" fmla="*/ 2147483647 w 59"/>
              <a:gd name="T19" fmla="*/ 2147483647 h 23"/>
              <a:gd name="T20" fmla="*/ 2147483647 w 59"/>
              <a:gd name="T21" fmla="*/ 2147483647 h 23"/>
              <a:gd name="T22" fmla="*/ 2147483647 w 59"/>
              <a:gd name="T23" fmla="*/ 2147483647 h 23"/>
              <a:gd name="T24" fmla="*/ 2147483647 w 59"/>
              <a:gd name="T25" fmla="*/ 0 h 23"/>
              <a:gd name="T26" fmla="*/ 2147483647 w 59"/>
              <a:gd name="T27" fmla="*/ 0 h 23"/>
              <a:gd name="T28" fmla="*/ 2147483647 w 59"/>
              <a:gd name="T29" fmla="*/ 2147483647 h 23"/>
              <a:gd name="T30" fmla="*/ 2147483647 w 59"/>
              <a:gd name="T31" fmla="*/ 2147483647 h 23"/>
              <a:gd name="T32" fmla="*/ 2147483647 w 59"/>
              <a:gd name="T33" fmla="*/ 2147483647 h 23"/>
              <a:gd name="T34" fmla="*/ 2147483647 w 59"/>
              <a:gd name="T35" fmla="*/ 2147483647 h 23"/>
              <a:gd name="T36" fmla="*/ 2147483647 w 59"/>
              <a:gd name="T37" fmla="*/ 2147483647 h 23"/>
              <a:gd name="T38" fmla="*/ 2147483647 w 59"/>
              <a:gd name="T39" fmla="*/ 0 h 23"/>
              <a:gd name="T40" fmla="*/ 2147483647 w 59"/>
              <a:gd name="T41" fmla="*/ 0 h 23"/>
              <a:gd name="T42" fmla="*/ 2147483647 w 59"/>
              <a:gd name="T43" fmla="*/ 0 h 23"/>
              <a:gd name="T44" fmla="*/ 2147483647 w 59"/>
              <a:gd name="T45" fmla="*/ 2147483647 h 23"/>
              <a:gd name="T46" fmla="*/ 2147483647 w 59"/>
              <a:gd name="T47" fmla="*/ 2147483647 h 23"/>
              <a:gd name="T48" fmla="*/ 2147483647 w 59"/>
              <a:gd name="T49" fmla="*/ 2147483647 h 23"/>
              <a:gd name="T50" fmla="*/ 2147483647 w 59"/>
              <a:gd name="T51" fmla="*/ 2147483647 h 23"/>
              <a:gd name="T52" fmla="*/ 2147483647 w 59"/>
              <a:gd name="T53" fmla="*/ 2147483647 h 23"/>
              <a:gd name="T54" fmla="*/ 2147483647 w 59"/>
              <a:gd name="T55" fmla="*/ 2147483647 h 23"/>
              <a:gd name="T56" fmla="*/ 2147483647 w 59"/>
              <a:gd name="T57" fmla="*/ 2147483647 h 23"/>
              <a:gd name="T58" fmla="*/ 0 w 59"/>
              <a:gd name="T59" fmla="*/ 2147483647 h 23"/>
              <a:gd name="T60" fmla="*/ 2147483647 w 59"/>
              <a:gd name="T61" fmla="*/ 2147483647 h 23"/>
              <a:gd name="T62" fmla="*/ 2147483647 w 59"/>
              <a:gd name="T63" fmla="*/ 2147483647 h 23"/>
              <a:gd name="T64" fmla="*/ 2147483647 w 59"/>
              <a:gd name="T65" fmla="*/ 2147483647 h 23"/>
              <a:gd name="T66" fmla="*/ 2147483647 w 59"/>
              <a:gd name="T67" fmla="*/ 2147483647 h 23"/>
              <a:gd name="T68" fmla="*/ 2147483647 w 59"/>
              <a:gd name="T69" fmla="*/ 2147483647 h 23"/>
              <a:gd name="T70" fmla="*/ 2147483647 w 59"/>
              <a:gd name="T71" fmla="*/ 2147483647 h 23"/>
              <a:gd name="T72" fmla="*/ 2147483647 w 59"/>
              <a:gd name="T73" fmla="*/ 2147483647 h 23"/>
              <a:gd name="T74" fmla="*/ 2147483647 w 59"/>
              <a:gd name="T75" fmla="*/ 2147483647 h 23"/>
              <a:gd name="T76" fmla="*/ 2147483647 w 59"/>
              <a:gd name="T77" fmla="*/ 2147483647 h 23"/>
              <a:gd name="T78" fmla="*/ 2147483647 w 59"/>
              <a:gd name="T79" fmla="*/ 2147483647 h 23"/>
              <a:gd name="T80" fmla="*/ 2147483647 w 59"/>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9"/>
              <a:gd name="T124" fmla="*/ 0 h 23"/>
              <a:gd name="T125" fmla="*/ 59 w 59"/>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9" h="23">
                <a:moveTo>
                  <a:pt x="34" y="20"/>
                </a:moveTo>
                <a:cubicBezTo>
                  <a:pt x="36" y="21"/>
                  <a:pt x="36" y="21"/>
                  <a:pt x="36" y="21"/>
                </a:cubicBezTo>
                <a:cubicBezTo>
                  <a:pt x="47" y="20"/>
                  <a:pt x="47" y="20"/>
                  <a:pt x="47" y="20"/>
                </a:cubicBezTo>
                <a:cubicBezTo>
                  <a:pt x="52" y="19"/>
                  <a:pt x="52" y="19"/>
                  <a:pt x="52" y="19"/>
                </a:cubicBezTo>
                <a:cubicBezTo>
                  <a:pt x="57" y="18"/>
                  <a:pt x="57" y="18"/>
                  <a:pt x="57" y="18"/>
                </a:cubicBezTo>
                <a:cubicBezTo>
                  <a:pt x="59" y="19"/>
                  <a:pt x="59" y="19"/>
                  <a:pt x="59" y="19"/>
                </a:cubicBezTo>
                <a:cubicBezTo>
                  <a:pt x="59" y="19"/>
                  <a:pt x="58" y="16"/>
                  <a:pt x="58" y="16"/>
                </a:cubicBezTo>
                <a:cubicBezTo>
                  <a:pt x="58" y="15"/>
                  <a:pt x="58" y="9"/>
                  <a:pt x="58" y="9"/>
                </a:cubicBezTo>
                <a:cubicBezTo>
                  <a:pt x="59" y="8"/>
                  <a:pt x="59" y="8"/>
                  <a:pt x="59" y="8"/>
                </a:cubicBezTo>
                <a:cubicBezTo>
                  <a:pt x="55" y="3"/>
                  <a:pt x="55" y="3"/>
                  <a:pt x="55" y="3"/>
                </a:cubicBezTo>
                <a:cubicBezTo>
                  <a:pt x="53" y="1"/>
                  <a:pt x="53" y="1"/>
                  <a:pt x="53" y="1"/>
                </a:cubicBezTo>
                <a:cubicBezTo>
                  <a:pt x="50" y="1"/>
                  <a:pt x="50" y="1"/>
                  <a:pt x="50" y="1"/>
                </a:cubicBezTo>
                <a:cubicBezTo>
                  <a:pt x="49" y="0"/>
                  <a:pt x="49" y="0"/>
                  <a:pt x="49" y="0"/>
                </a:cubicBezTo>
                <a:cubicBezTo>
                  <a:pt x="49" y="0"/>
                  <a:pt x="49" y="0"/>
                  <a:pt x="49" y="0"/>
                </a:cubicBezTo>
                <a:cubicBezTo>
                  <a:pt x="45" y="3"/>
                  <a:pt x="45" y="3"/>
                  <a:pt x="45" y="3"/>
                </a:cubicBezTo>
                <a:cubicBezTo>
                  <a:pt x="40" y="3"/>
                  <a:pt x="40" y="3"/>
                  <a:pt x="40" y="3"/>
                </a:cubicBezTo>
                <a:cubicBezTo>
                  <a:pt x="39" y="3"/>
                  <a:pt x="39" y="3"/>
                  <a:pt x="39" y="3"/>
                </a:cubicBezTo>
                <a:cubicBezTo>
                  <a:pt x="39" y="3"/>
                  <a:pt x="39" y="3"/>
                  <a:pt x="39" y="3"/>
                </a:cubicBezTo>
                <a:cubicBezTo>
                  <a:pt x="35" y="1"/>
                  <a:pt x="35" y="1"/>
                  <a:pt x="35" y="1"/>
                </a:cubicBezTo>
                <a:cubicBezTo>
                  <a:pt x="32" y="0"/>
                  <a:pt x="32" y="0"/>
                  <a:pt x="32" y="0"/>
                </a:cubicBezTo>
                <a:cubicBezTo>
                  <a:pt x="24" y="0"/>
                  <a:pt x="24" y="0"/>
                  <a:pt x="24" y="0"/>
                </a:cubicBezTo>
                <a:cubicBezTo>
                  <a:pt x="22" y="0"/>
                  <a:pt x="22" y="0"/>
                  <a:pt x="22" y="0"/>
                </a:cubicBezTo>
                <a:cubicBezTo>
                  <a:pt x="19" y="1"/>
                  <a:pt x="19" y="1"/>
                  <a:pt x="19" y="1"/>
                </a:cubicBezTo>
                <a:cubicBezTo>
                  <a:pt x="17" y="3"/>
                  <a:pt x="17" y="3"/>
                  <a:pt x="17" y="3"/>
                </a:cubicBezTo>
                <a:cubicBezTo>
                  <a:pt x="12" y="4"/>
                  <a:pt x="12" y="4"/>
                  <a:pt x="12" y="4"/>
                </a:cubicBezTo>
                <a:cubicBezTo>
                  <a:pt x="11" y="3"/>
                  <a:pt x="11" y="3"/>
                  <a:pt x="11" y="3"/>
                </a:cubicBezTo>
                <a:cubicBezTo>
                  <a:pt x="10" y="3"/>
                  <a:pt x="10" y="3"/>
                  <a:pt x="10" y="3"/>
                </a:cubicBezTo>
                <a:cubicBezTo>
                  <a:pt x="8" y="6"/>
                  <a:pt x="8" y="6"/>
                  <a:pt x="8" y="6"/>
                </a:cubicBezTo>
                <a:cubicBezTo>
                  <a:pt x="4" y="6"/>
                  <a:pt x="4" y="6"/>
                  <a:pt x="4" y="6"/>
                </a:cubicBezTo>
                <a:cubicBezTo>
                  <a:pt x="0" y="9"/>
                  <a:pt x="0" y="9"/>
                  <a:pt x="0" y="9"/>
                </a:cubicBezTo>
                <a:cubicBezTo>
                  <a:pt x="2" y="12"/>
                  <a:pt x="2" y="12"/>
                  <a:pt x="2" y="12"/>
                </a:cubicBezTo>
                <a:cubicBezTo>
                  <a:pt x="4" y="17"/>
                  <a:pt x="4" y="17"/>
                  <a:pt x="4" y="17"/>
                </a:cubicBezTo>
                <a:cubicBezTo>
                  <a:pt x="6" y="20"/>
                  <a:pt x="6" y="20"/>
                  <a:pt x="6" y="20"/>
                </a:cubicBezTo>
                <a:cubicBezTo>
                  <a:pt x="15" y="21"/>
                  <a:pt x="15" y="21"/>
                  <a:pt x="15" y="21"/>
                </a:cubicBezTo>
                <a:cubicBezTo>
                  <a:pt x="16" y="21"/>
                  <a:pt x="16" y="21"/>
                  <a:pt x="16" y="21"/>
                </a:cubicBezTo>
                <a:cubicBezTo>
                  <a:pt x="23" y="23"/>
                  <a:pt x="23" y="23"/>
                  <a:pt x="23" y="23"/>
                </a:cubicBezTo>
                <a:cubicBezTo>
                  <a:pt x="27" y="21"/>
                  <a:pt x="27" y="21"/>
                  <a:pt x="27" y="21"/>
                </a:cubicBezTo>
                <a:cubicBezTo>
                  <a:pt x="31" y="23"/>
                  <a:pt x="31" y="23"/>
                  <a:pt x="31" y="23"/>
                </a:cubicBezTo>
                <a:cubicBezTo>
                  <a:pt x="31" y="23"/>
                  <a:pt x="31" y="23"/>
                  <a:pt x="31" y="23"/>
                </a:cubicBezTo>
                <a:cubicBezTo>
                  <a:pt x="31" y="23"/>
                  <a:pt x="31" y="23"/>
                  <a:pt x="31" y="23"/>
                </a:cubicBezTo>
                <a:lnTo>
                  <a:pt x="34" y="20"/>
                </a:lnTo>
                <a:close/>
              </a:path>
            </a:pathLst>
          </a:custGeom>
          <a:solidFill>
            <a:srgbClr val="C00000"/>
          </a:solidFill>
          <a:ln w="9525">
            <a:solidFill>
              <a:schemeClr val="bg1"/>
            </a:solidFill>
            <a:round/>
            <a:headEnd/>
            <a:tailEnd/>
          </a:ln>
        </p:spPr>
        <p:txBody>
          <a:bodyPr/>
          <a:lstStyle/>
          <a:p>
            <a:endParaRPr lang="tr-TR"/>
          </a:p>
        </p:txBody>
      </p:sp>
      <p:sp>
        <p:nvSpPr>
          <p:cNvPr id="6176" name="Freeform 1325"/>
          <p:cNvSpPr>
            <a:spLocks/>
          </p:cNvSpPr>
          <p:nvPr/>
        </p:nvSpPr>
        <p:spPr bwMode="auto">
          <a:xfrm>
            <a:off x="5348288" y="3562350"/>
            <a:ext cx="180975" cy="146050"/>
          </a:xfrm>
          <a:custGeom>
            <a:avLst/>
            <a:gdLst>
              <a:gd name="T0" fmla="*/ 2147483647 w 139"/>
              <a:gd name="T1" fmla="*/ 2147483647 h 114"/>
              <a:gd name="T2" fmla="*/ 2147483647 w 139"/>
              <a:gd name="T3" fmla="*/ 2147483647 h 114"/>
              <a:gd name="T4" fmla="*/ 2147483647 w 139"/>
              <a:gd name="T5" fmla="*/ 2147483647 h 114"/>
              <a:gd name="T6" fmla="*/ 2147483647 w 139"/>
              <a:gd name="T7" fmla="*/ 2147483647 h 114"/>
              <a:gd name="T8" fmla="*/ 2147483647 w 139"/>
              <a:gd name="T9" fmla="*/ 2147483647 h 114"/>
              <a:gd name="T10" fmla="*/ 2147483647 w 139"/>
              <a:gd name="T11" fmla="*/ 2147483647 h 114"/>
              <a:gd name="T12" fmla="*/ 2147483647 w 139"/>
              <a:gd name="T13" fmla="*/ 0 h 114"/>
              <a:gd name="T14" fmla="*/ 2147483647 w 139"/>
              <a:gd name="T15" fmla="*/ 2147483647 h 114"/>
              <a:gd name="T16" fmla="*/ 2147483647 w 139"/>
              <a:gd name="T17" fmla="*/ 2147483647 h 114"/>
              <a:gd name="T18" fmla="*/ 2147483647 w 139"/>
              <a:gd name="T19" fmla="*/ 2147483647 h 114"/>
              <a:gd name="T20" fmla="*/ 2147483647 w 139"/>
              <a:gd name="T21" fmla="*/ 2147483647 h 114"/>
              <a:gd name="T22" fmla="*/ 2147483647 w 139"/>
              <a:gd name="T23" fmla="*/ 2147483647 h 114"/>
              <a:gd name="T24" fmla="*/ 2147483647 w 139"/>
              <a:gd name="T25" fmla="*/ 2147483647 h 114"/>
              <a:gd name="T26" fmla="*/ 0 w 139"/>
              <a:gd name="T27" fmla="*/ 2147483647 h 114"/>
              <a:gd name="T28" fmla="*/ 2147483647 w 139"/>
              <a:gd name="T29" fmla="*/ 2147483647 h 114"/>
              <a:gd name="T30" fmla="*/ 2147483647 w 139"/>
              <a:gd name="T31" fmla="*/ 2147483647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9"/>
              <a:gd name="T49" fmla="*/ 0 h 114"/>
              <a:gd name="T50" fmla="*/ 139 w 139"/>
              <a:gd name="T51" fmla="*/ 114 h 1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rgbClr val="7DC4FF"/>
          </a:solidFill>
          <a:ln w="9525">
            <a:solidFill>
              <a:schemeClr val="bg1"/>
            </a:solidFill>
            <a:round/>
            <a:headEnd/>
            <a:tailEnd/>
          </a:ln>
        </p:spPr>
        <p:txBody>
          <a:bodyPr/>
          <a:lstStyle/>
          <a:p>
            <a:endParaRPr lang="tr-TR"/>
          </a:p>
        </p:txBody>
      </p:sp>
      <p:sp>
        <p:nvSpPr>
          <p:cNvPr id="6177" name="Freeform 1326"/>
          <p:cNvSpPr>
            <a:spLocks/>
          </p:cNvSpPr>
          <p:nvPr/>
        </p:nvSpPr>
        <p:spPr bwMode="auto">
          <a:xfrm>
            <a:off x="5324475" y="3678238"/>
            <a:ext cx="127000" cy="115887"/>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90"/>
              <a:gd name="T62" fmla="*/ 97 w 97"/>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rgbClr val="7DC4FF"/>
          </a:solidFill>
          <a:ln w="9525">
            <a:solidFill>
              <a:schemeClr val="bg1"/>
            </a:solidFill>
            <a:round/>
            <a:headEnd/>
            <a:tailEnd/>
          </a:ln>
        </p:spPr>
        <p:txBody>
          <a:bodyPr/>
          <a:lstStyle/>
          <a:p>
            <a:endParaRPr lang="tr-TR"/>
          </a:p>
        </p:txBody>
      </p:sp>
      <p:sp>
        <p:nvSpPr>
          <p:cNvPr id="6178" name="Freeform 1327"/>
          <p:cNvSpPr>
            <a:spLocks/>
          </p:cNvSpPr>
          <p:nvPr/>
        </p:nvSpPr>
        <p:spPr bwMode="auto">
          <a:xfrm>
            <a:off x="5324475" y="3678238"/>
            <a:ext cx="127000" cy="115887"/>
          </a:xfrm>
          <a:custGeom>
            <a:avLst/>
            <a:gdLst>
              <a:gd name="T0" fmla="*/ 2147483647 w 97"/>
              <a:gd name="T1" fmla="*/ 2147483647 h 90"/>
              <a:gd name="T2" fmla="*/ 2147483647 w 97"/>
              <a:gd name="T3" fmla="*/ 0 h 90"/>
              <a:gd name="T4" fmla="*/ 2147483647 w 97"/>
              <a:gd name="T5" fmla="*/ 2147483647 h 90"/>
              <a:gd name="T6" fmla="*/ 2147483647 w 97"/>
              <a:gd name="T7" fmla="*/ 2147483647 h 90"/>
              <a:gd name="T8" fmla="*/ 2147483647 w 97"/>
              <a:gd name="T9" fmla="*/ 2147483647 h 90"/>
              <a:gd name="T10" fmla="*/ 2147483647 w 97"/>
              <a:gd name="T11" fmla="*/ 2147483647 h 90"/>
              <a:gd name="T12" fmla="*/ 2147483647 w 97"/>
              <a:gd name="T13" fmla="*/ 2147483647 h 90"/>
              <a:gd name="T14" fmla="*/ 0 w 97"/>
              <a:gd name="T15" fmla="*/ 2147483647 h 90"/>
              <a:gd name="T16" fmla="*/ 2147483647 w 97"/>
              <a:gd name="T17" fmla="*/ 2147483647 h 90"/>
              <a:gd name="T18" fmla="*/ 2147483647 w 97"/>
              <a:gd name="T19" fmla="*/ 2147483647 h 90"/>
              <a:gd name="T20" fmla="*/ 2147483647 w 97"/>
              <a:gd name="T21" fmla="*/ 2147483647 h 90"/>
              <a:gd name="T22" fmla="*/ 2147483647 w 97"/>
              <a:gd name="T23" fmla="*/ 2147483647 h 90"/>
              <a:gd name="T24" fmla="*/ 2147483647 w 97"/>
              <a:gd name="T25" fmla="*/ 2147483647 h 90"/>
              <a:gd name="T26" fmla="*/ 2147483647 w 97"/>
              <a:gd name="T27" fmla="*/ 2147483647 h 90"/>
              <a:gd name="T28" fmla="*/ 2147483647 w 97"/>
              <a:gd name="T29" fmla="*/ 2147483647 h 90"/>
              <a:gd name="T30" fmla="*/ 2147483647 w 97"/>
              <a:gd name="T31" fmla="*/ 2147483647 h 90"/>
              <a:gd name="T32" fmla="*/ 2147483647 w 97"/>
              <a:gd name="T33" fmla="*/ 2147483647 h 90"/>
              <a:gd name="T34" fmla="*/ 2147483647 w 97"/>
              <a:gd name="T35" fmla="*/ 2147483647 h 90"/>
              <a:gd name="T36" fmla="*/ 2147483647 w 97"/>
              <a:gd name="T37" fmla="*/ 2147483647 h 90"/>
              <a:gd name="T38" fmla="*/ 2147483647 w 97"/>
              <a:gd name="T39" fmla="*/ 2147483647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90"/>
              <a:gd name="T62" fmla="*/ 97 w 97"/>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rgbClr val="7DC4FF"/>
          </a:solidFill>
          <a:ln w="9525">
            <a:solidFill>
              <a:schemeClr val="bg1"/>
            </a:solidFill>
            <a:round/>
            <a:headEnd/>
            <a:tailEnd/>
          </a:ln>
        </p:spPr>
        <p:txBody>
          <a:bodyPr/>
          <a:lstStyle/>
          <a:p>
            <a:endParaRPr lang="tr-TR"/>
          </a:p>
        </p:txBody>
      </p:sp>
      <p:sp>
        <p:nvSpPr>
          <p:cNvPr id="6179" name="Freeform 1328"/>
          <p:cNvSpPr>
            <a:spLocks/>
          </p:cNvSpPr>
          <p:nvPr/>
        </p:nvSpPr>
        <p:spPr bwMode="auto">
          <a:xfrm>
            <a:off x="5764213" y="3897313"/>
            <a:ext cx="119062" cy="77787"/>
          </a:xfrm>
          <a:custGeom>
            <a:avLst/>
            <a:gdLst>
              <a:gd name="T0" fmla="*/ 2147483647 w 90"/>
              <a:gd name="T1" fmla="*/ 2147483647 h 60"/>
              <a:gd name="T2" fmla="*/ 2147483647 w 90"/>
              <a:gd name="T3" fmla="*/ 2147483647 h 60"/>
              <a:gd name="T4" fmla="*/ 2147483647 w 90"/>
              <a:gd name="T5" fmla="*/ 2147483647 h 60"/>
              <a:gd name="T6" fmla="*/ 2147483647 w 90"/>
              <a:gd name="T7" fmla="*/ 2147483647 h 60"/>
              <a:gd name="T8" fmla="*/ 2147483647 w 90"/>
              <a:gd name="T9" fmla="*/ 0 h 60"/>
              <a:gd name="T10" fmla="*/ 2147483647 w 90"/>
              <a:gd name="T11" fmla="*/ 2147483647 h 60"/>
              <a:gd name="T12" fmla="*/ 2147483647 w 90"/>
              <a:gd name="T13" fmla="*/ 2147483647 h 60"/>
              <a:gd name="T14" fmla="*/ 0 w 90"/>
              <a:gd name="T15" fmla="*/ 2147483647 h 60"/>
              <a:gd name="T16" fmla="*/ 2147483647 w 90"/>
              <a:gd name="T17" fmla="*/ 2147483647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60"/>
              <a:gd name="T29" fmla="*/ 90 w 90"/>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rgbClr val="7DC4FF"/>
          </a:solidFill>
          <a:ln w="9525">
            <a:solidFill>
              <a:schemeClr val="bg1"/>
            </a:solidFill>
            <a:round/>
            <a:headEnd/>
            <a:tailEnd/>
          </a:ln>
        </p:spPr>
        <p:txBody>
          <a:bodyPr/>
          <a:lstStyle/>
          <a:p>
            <a:endParaRPr lang="tr-TR"/>
          </a:p>
        </p:txBody>
      </p:sp>
      <p:sp>
        <p:nvSpPr>
          <p:cNvPr id="6180" name="Freeform 1329"/>
          <p:cNvSpPr>
            <a:spLocks/>
          </p:cNvSpPr>
          <p:nvPr/>
        </p:nvSpPr>
        <p:spPr bwMode="auto">
          <a:xfrm>
            <a:off x="5781675" y="3927475"/>
            <a:ext cx="187325" cy="217488"/>
          </a:xfrm>
          <a:custGeom>
            <a:avLst/>
            <a:gdLst>
              <a:gd name="T0" fmla="*/ 2147483647 w 24"/>
              <a:gd name="T1" fmla="*/ 2147483647 h 28"/>
              <a:gd name="T2" fmla="*/ 2147483647 w 24"/>
              <a:gd name="T3" fmla="*/ 2147483647 h 28"/>
              <a:gd name="T4" fmla="*/ 2147483647 w 24"/>
              <a:gd name="T5" fmla="*/ 2147483647 h 28"/>
              <a:gd name="T6" fmla="*/ 2147483647 w 24"/>
              <a:gd name="T7" fmla="*/ 2147483647 h 28"/>
              <a:gd name="T8" fmla="*/ 0 w 24"/>
              <a:gd name="T9" fmla="*/ 2147483647 h 28"/>
              <a:gd name="T10" fmla="*/ 2147483647 w 24"/>
              <a:gd name="T11" fmla="*/ 2147483647 h 28"/>
              <a:gd name="T12" fmla="*/ 2147483647 w 24"/>
              <a:gd name="T13" fmla="*/ 2147483647 h 28"/>
              <a:gd name="T14" fmla="*/ 2147483647 w 24"/>
              <a:gd name="T15" fmla="*/ 2147483647 h 28"/>
              <a:gd name="T16" fmla="*/ 2147483647 w 24"/>
              <a:gd name="T17" fmla="*/ 2147483647 h 28"/>
              <a:gd name="T18" fmla="*/ 2147483647 w 24"/>
              <a:gd name="T19" fmla="*/ 2147483647 h 28"/>
              <a:gd name="T20" fmla="*/ 2147483647 w 24"/>
              <a:gd name="T21" fmla="*/ 2147483647 h 28"/>
              <a:gd name="T22" fmla="*/ 2147483647 w 24"/>
              <a:gd name="T23" fmla="*/ 2147483647 h 28"/>
              <a:gd name="T24" fmla="*/ 2147483647 w 24"/>
              <a:gd name="T25" fmla="*/ 0 h 28"/>
              <a:gd name="T26" fmla="*/ 2147483647 w 24"/>
              <a:gd name="T27" fmla="*/ 0 h 28"/>
              <a:gd name="T28" fmla="*/ 2147483647 w 24"/>
              <a:gd name="T29" fmla="*/ 2147483647 h 28"/>
              <a:gd name="T30" fmla="*/ 2147483647 w 24"/>
              <a:gd name="T31" fmla="*/ 2147483647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28"/>
              <a:gd name="T50" fmla="*/ 24 w 24"/>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rgbClr val="7DC4FF"/>
          </a:solidFill>
          <a:ln w="9525">
            <a:solidFill>
              <a:schemeClr val="bg1"/>
            </a:solidFill>
            <a:round/>
            <a:headEnd/>
            <a:tailEnd/>
          </a:ln>
        </p:spPr>
        <p:txBody>
          <a:bodyPr/>
          <a:lstStyle/>
          <a:p>
            <a:endParaRPr lang="tr-TR"/>
          </a:p>
        </p:txBody>
      </p:sp>
      <p:sp>
        <p:nvSpPr>
          <p:cNvPr id="6181" name="Freeform 1330"/>
          <p:cNvSpPr>
            <a:spLocks/>
          </p:cNvSpPr>
          <p:nvPr/>
        </p:nvSpPr>
        <p:spPr bwMode="auto">
          <a:xfrm>
            <a:off x="5546725" y="4067175"/>
            <a:ext cx="265113" cy="165100"/>
          </a:xfrm>
          <a:custGeom>
            <a:avLst/>
            <a:gdLst>
              <a:gd name="T0" fmla="*/ 2147483647 w 34"/>
              <a:gd name="T1" fmla="*/ 0 h 21"/>
              <a:gd name="T2" fmla="*/ 2147483647 w 34"/>
              <a:gd name="T3" fmla="*/ 2147483647 h 21"/>
              <a:gd name="T4" fmla="*/ 2147483647 w 34"/>
              <a:gd name="T5" fmla="*/ 2147483647 h 21"/>
              <a:gd name="T6" fmla="*/ 2147483647 w 34"/>
              <a:gd name="T7" fmla="*/ 2147483647 h 21"/>
              <a:gd name="T8" fmla="*/ 0 w 34"/>
              <a:gd name="T9" fmla="*/ 2147483647 h 21"/>
              <a:gd name="T10" fmla="*/ 2147483647 w 34"/>
              <a:gd name="T11" fmla="*/ 2147483647 h 21"/>
              <a:gd name="T12" fmla="*/ 2147483647 w 34"/>
              <a:gd name="T13" fmla="*/ 2147483647 h 21"/>
              <a:gd name="T14" fmla="*/ 2147483647 w 34"/>
              <a:gd name="T15" fmla="*/ 2147483647 h 21"/>
              <a:gd name="T16" fmla="*/ 2147483647 w 34"/>
              <a:gd name="T17" fmla="*/ 2147483647 h 21"/>
              <a:gd name="T18" fmla="*/ 2147483647 w 34"/>
              <a:gd name="T19" fmla="*/ 2147483647 h 21"/>
              <a:gd name="T20" fmla="*/ 2147483647 w 34"/>
              <a:gd name="T21" fmla="*/ 2147483647 h 21"/>
              <a:gd name="T22" fmla="*/ 2147483647 w 34"/>
              <a:gd name="T23" fmla="*/ 2147483647 h 21"/>
              <a:gd name="T24" fmla="*/ 2147483647 w 34"/>
              <a:gd name="T25" fmla="*/ 2147483647 h 21"/>
              <a:gd name="T26" fmla="*/ 2147483647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21"/>
              <a:gd name="T44" fmla="*/ 34 w 3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rgbClr val="7DC4FF"/>
          </a:solidFill>
          <a:ln w="9525">
            <a:solidFill>
              <a:schemeClr val="bg1"/>
            </a:solidFill>
            <a:round/>
            <a:headEnd/>
            <a:tailEnd/>
          </a:ln>
        </p:spPr>
        <p:txBody>
          <a:bodyPr/>
          <a:lstStyle/>
          <a:p>
            <a:endParaRPr lang="tr-TR"/>
          </a:p>
        </p:txBody>
      </p:sp>
      <p:sp>
        <p:nvSpPr>
          <p:cNvPr id="6182" name="Freeform 1331"/>
          <p:cNvSpPr>
            <a:spLocks/>
          </p:cNvSpPr>
          <p:nvPr/>
        </p:nvSpPr>
        <p:spPr bwMode="auto">
          <a:xfrm>
            <a:off x="5359400" y="3708400"/>
            <a:ext cx="492125" cy="422275"/>
          </a:xfrm>
          <a:custGeom>
            <a:avLst/>
            <a:gdLst>
              <a:gd name="T0" fmla="*/ 2147483647 w 63"/>
              <a:gd name="T1" fmla="*/ 2147483647 h 54"/>
              <a:gd name="T2" fmla="*/ 2147483647 w 63"/>
              <a:gd name="T3" fmla="*/ 2147483647 h 54"/>
              <a:gd name="T4" fmla="*/ 2147483647 w 63"/>
              <a:gd name="T5" fmla="*/ 2147483647 h 54"/>
              <a:gd name="T6" fmla="*/ 2147483647 w 63"/>
              <a:gd name="T7" fmla="*/ 2147483647 h 54"/>
              <a:gd name="T8" fmla="*/ 2147483647 w 63"/>
              <a:gd name="T9" fmla="*/ 2147483647 h 54"/>
              <a:gd name="T10" fmla="*/ 2147483647 w 63"/>
              <a:gd name="T11" fmla="*/ 2147483647 h 54"/>
              <a:gd name="T12" fmla="*/ 2147483647 w 63"/>
              <a:gd name="T13" fmla="*/ 2147483647 h 54"/>
              <a:gd name="T14" fmla="*/ 2147483647 w 63"/>
              <a:gd name="T15" fmla="*/ 2147483647 h 54"/>
              <a:gd name="T16" fmla="*/ 2147483647 w 63"/>
              <a:gd name="T17" fmla="*/ 2147483647 h 54"/>
              <a:gd name="T18" fmla="*/ 2147483647 w 63"/>
              <a:gd name="T19" fmla="*/ 2147483647 h 54"/>
              <a:gd name="T20" fmla="*/ 2147483647 w 63"/>
              <a:gd name="T21" fmla="*/ 2147483647 h 54"/>
              <a:gd name="T22" fmla="*/ 2147483647 w 63"/>
              <a:gd name="T23" fmla="*/ 2147483647 h 54"/>
              <a:gd name="T24" fmla="*/ 2147483647 w 63"/>
              <a:gd name="T25" fmla="*/ 2147483647 h 54"/>
              <a:gd name="T26" fmla="*/ 2147483647 w 63"/>
              <a:gd name="T27" fmla="*/ 2147483647 h 54"/>
              <a:gd name="T28" fmla="*/ 2147483647 w 63"/>
              <a:gd name="T29" fmla="*/ 0 h 54"/>
              <a:gd name="T30" fmla="*/ 2147483647 w 63"/>
              <a:gd name="T31" fmla="*/ 0 h 54"/>
              <a:gd name="T32" fmla="*/ 2147483647 w 63"/>
              <a:gd name="T33" fmla="*/ 2147483647 h 54"/>
              <a:gd name="T34" fmla="*/ 2147483647 w 63"/>
              <a:gd name="T35" fmla="*/ 2147483647 h 54"/>
              <a:gd name="T36" fmla="*/ 2147483647 w 63"/>
              <a:gd name="T37" fmla="*/ 2147483647 h 54"/>
              <a:gd name="T38" fmla="*/ 2147483647 w 63"/>
              <a:gd name="T39" fmla="*/ 2147483647 h 54"/>
              <a:gd name="T40" fmla="*/ 2147483647 w 63"/>
              <a:gd name="T41" fmla="*/ 2147483647 h 54"/>
              <a:gd name="T42" fmla="*/ 2147483647 w 63"/>
              <a:gd name="T43" fmla="*/ 2147483647 h 54"/>
              <a:gd name="T44" fmla="*/ 0 w 63"/>
              <a:gd name="T45" fmla="*/ 2147483647 h 54"/>
              <a:gd name="T46" fmla="*/ 2147483647 w 63"/>
              <a:gd name="T47" fmla="*/ 2147483647 h 54"/>
              <a:gd name="T48" fmla="*/ 2147483647 w 63"/>
              <a:gd name="T49" fmla="*/ 2147483647 h 54"/>
              <a:gd name="T50" fmla="*/ 2147483647 w 63"/>
              <a:gd name="T51" fmla="*/ 2147483647 h 54"/>
              <a:gd name="T52" fmla="*/ 2147483647 w 63"/>
              <a:gd name="T53" fmla="*/ 2147483647 h 54"/>
              <a:gd name="T54" fmla="*/ 2147483647 w 63"/>
              <a:gd name="T55" fmla="*/ 2147483647 h 54"/>
              <a:gd name="T56" fmla="*/ 2147483647 w 63"/>
              <a:gd name="T57" fmla="*/ 2147483647 h 54"/>
              <a:gd name="T58" fmla="*/ 2147483647 w 63"/>
              <a:gd name="T59" fmla="*/ 2147483647 h 54"/>
              <a:gd name="T60" fmla="*/ 2147483647 w 63"/>
              <a:gd name="T61" fmla="*/ 2147483647 h 54"/>
              <a:gd name="T62" fmla="*/ 2147483647 w 63"/>
              <a:gd name="T63" fmla="*/ 2147483647 h 54"/>
              <a:gd name="T64" fmla="*/ 2147483647 w 63"/>
              <a:gd name="T65" fmla="*/ 2147483647 h 54"/>
              <a:gd name="T66" fmla="*/ 2147483647 w 63"/>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54"/>
              <a:gd name="T104" fmla="*/ 63 w 63"/>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rgbClr val="7DC4FF"/>
          </a:solidFill>
          <a:ln w="9525">
            <a:solidFill>
              <a:schemeClr val="bg1"/>
            </a:solidFill>
            <a:round/>
            <a:headEnd/>
            <a:tailEnd/>
          </a:ln>
        </p:spPr>
        <p:txBody>
          <a:bodyPr/>
          <a:lstStyle/>
          <a:p>
            <a:endParaRPr lang="tr-TR"/>
          </a:p>
        </p:txBody>
      </p:sp>
      <p:sp>
        <p:nvSpPr>
          <p:cNvPr id="6183" name="Freeform 1332"/>
          <p:cNvSpPr>
            <a:spLocks/>
          </p:cNvSpPr>
          <p:nvPr/>
        </p:nvSpPr>
        <p:spPr bwMode="auto">
          <a:xfrm>
            <a:off x="5781675" y="3975100"/>
            <a:ext cx="77788" cy="92075"/>
          </a:xfrm>
          <a:custGeom>
            <a:avLst/>
            <a:gdLst>
              <a:gd name="T0" fmla="*/ 0 w 10"/>
              <a:gd name="T1" fmla="*/ 2147483647 h 12"/>
              <a:gd name="T2" fmla="*/ 2147483647 w 10"/>
              <a:gd name="T3" fmla="*/ 2147483647 h 12"/>
              <a:gd name="T4" fmla="*/ 2147483647 w 10"/>
              <a:gd name="T5" fmla="*/ 2147483647 h 12"/>
              <a:gd name="T6" fmla="*/ 2147483647 w 10"/>
              <a:gd name="T7" fmla="*/ 0 h 12"/>
              <a:gd name="T8" fmla="*/ 2147483647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rgbClr val="7DC4FF"/>
          </a:solidFill>
          <a:ln w="9525">
            <a:solidFill>
              <a:schemeClr val="bg1"/>
            </a:solidFill>
            <a:round/>
            <a:headEnd/>
            <a:tailEnd/>
          </a:ln>
        </p:spPr>
        <p:txBody>
          <a:bodyPr/>
          <a:lstStyle/>
          <a:p>
            <a:endParaRPr lang="tr-TR"/>
          </a:p>
        </p:txBody>
      </p:sp>
      <p:sp>
        <p:nvSpPr>
          <p:cNvPr id="6184" name="Freeform 1333"/>
          <p:cNvSpPr>
            <a:spLocks/>
          </p:cNvSpPr>
          <p:nvPr/>
        </p:nvSpPr>
        <p:spPr bwMode="auto">
          <a:xfrm>
            <a:off x="5443538" y="3552825"/>
            <a:ext cx="249237" cy="250825"/>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0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0 w 192"/>
              <a:gd name="T23" fmla="*/ 2147483647 h 192"/>
              <a:gd name="T24" fmla="*/ 0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2147483647 w 192"/>
              <a:gd name="T37" fmla="*/ 2147483647 h 192"/>
              <a:gd name="T38" fmla="*/ 2147483647 w 192"/>
              <a:gd name="T39" fmla="*/ 2147483647 h 192"/>
              <a:gd name="T40" fmla="*/ 2147483647 w 192"/>
              <a:gd name="T41" fmla="*/ 2147483647 h 192"/>
              <a:gd name="T42" fmla="*/ 2147483647 w 192"/>
              <a:gd name="T43" fmla="*/ 2147483647 h 192"/>
              <a:gd name="T44" fmla="*/ 2147483647 w 192"/>
              <a:gd name="T45" fmla="*/ 2147483647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192"/>
              <a:gd name="T71" fmla="*/ 192 w 192"/>
              <a:gd name="T72" fmla="*/ 192 h 19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rgbClr val="7DC4FF"/>
          </a:solidFill>
          <a:ln w="9525">
            <a:solidFill>
              <a:schemeClr val="bg1"/>
            </a:solidFill>
            <a:round/>
            <a:headEnd/>
            <a:tailEnd/>
          </a:ln>
        </p:spPr>
        <p:txBody>
          <a:bodyPr/>
          <a:lstStyle/>
          <a:p>
            <a:endParaRPr lang="tr-TR"/>
          </a:p>
        </p:txBody>
      </p:sp>
      <p:sp>
        <p:nvSpPr>
          <p:cNvPr id="6185" name="Freeform 1334"/>
          <p:cNvSpPr>
            <a:spLocks/>
          </p:cNvSpPr>
          <p:nvPr/>
        </p:nvSpPr>
        <p:spPr bwMode="auto">
          <a:xfrm>
            <a:off x="5586413" y="3484563"/>
            <a:ext cx="469900" cy="427037"/>
          </a:xfrm>
          <a:custGeom>
            <a:avLst/>
            <a:gdLst>
              <a:gd name="T0" fmla="*/ 2147483647 w 60"/>
              <a:gd name="T1" fmla="*/ 2147483647 h 55"/>
              <a:gd name="T2" fmla="*/ 2147483647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2147483647 h 55"/>
              <a:gd name="T36" fmla="*/ 2147483647 w 60"/>
              <a:gd name="T37" fmla="*/ 2147483647 h 55"/>
              <a:gd name="T38" fmla="*/ 2147483647 w 60"/>
              <a:gd name="T39" fmla="*/ 2147483647 h 55"/>
              <a:gd name="T40" fmla="*/ 2147483647 w 60"/>
              <a:gd name="T41" fmla="*/ 0 h 55"/>
              <a:gd name="T42" fmla="*/ 2147483647 w 60"/>
              <a:gd name="T43" fmla="*/ 2147483647 h 55"/>
              <a:gd name="T44" fmla="*/ 2147483647 w 60"/>
              <a:gd name="T45" fmla="*/ 2147483647 h 55"/>
              <a:gd name="T46" fmla="*/ 0 w 60"/>
              <a:gd name="T47" fmla="*/ 0 h 55"/>
              <a:gd name="T48" fmla="*/ 0 w 60"/>
              <a:gd name="T49" fmla="*/ 0 h 55"/>
              <a:gd name="T50" fmla="*/ 0 w 60"/>
              <a:gd name="T51" fmla="*/ 2147483647 h 55"/>
              <a:gd name="T52" fmla="*/ 2147483647 w 60"/>
              <a:gd name="T53" fmla="*/ 2147483647 h 55"/>
              <a:gd name="T54" fmla="*/ 2147483647 w 60"/>
              <a:gd name="T55" fmla="*/ 2147483647 h 55"/>
              <a:gd name="T56" fmla="*/ 2147483647 w 60"/>
              <a:gd name="T57" fmla="*/ 2147483647 h 55"/>
              <a:gd name="T58" fmla="*/ 2147483647 w 60"/>
              <a:gd name="T59" fmla="*/ 2147483647 h 55"/>
              <a:gd name="T60" fmla="*/ 2147483647 w 60"/>
              <a:gd name="T61" fmla="*/ 2147483647 h 55"/>
              <a:gd name="T62" fmla="*/ 2147483647 w 60"/>
              <a:gd name="T63" fmla="*/ 2147483647 h 55"/>
              <a:gd name="T64" fmla="*/ 2147483647 w 60"/>
              <a:gd name="T65" fmla="*/ 2147483647 h 55"/>
              <a:gd name="T66" fmla="*/ 2147483647 w 60"/>
              <a:gd name="T67" fmla="*/ 2147483647 h 55"/>
              <a:gd name="T68" fmla="*/ 2147483647 w 60"/>
              <a:gd name="T69" fmla="*/ 2147483647 h 55"/>
              <a:gd name="T70" fmla="*/ 2147483647 w 60"/>
              <a:gd name="T71" fmla="*/ 2147483647 h 55"/>
              <a:gd name="T72" fmla="*/ 2147483647 w 60"/>
              <a:gd name="T73" fmla="*/ 2147483647 h 55"/>
              <a:gd name="T74" fmla="*/ 2147483647 w 60"/>
              <a:gd name="T75" fmla="*/ 2147483647 h 55"/>
              <a:gd name="T76" fmla="*/ 2147483647 w 60"/>
              <a:gd name="T77" fmla="*/ 2147483647 h 55"/>
              <a:gd name="T78" fmla="*/ 2147483647 w 60"/>
              <a:gd name="T79" fmla="*/ 2147483647 h 55"/>
              <a:gd name="T80" fmla="*/ 2147483647 w 60"/>
              <a:gd name="T81" fmla="*/ 2147483647 h 55"/>
              <a:gd name="T82" fmla="*/ 2147483647 w 60"/>
              <a:gd name="T83" fmla="*/ 2147483647 h 55"/>
              <a:gd name="T84" fmla="*/ 2147483647 w 60"/>
              <a:gd name="T85" fmla="*/ 2147483647 h 55"/>
              <a:gd name="T86" fmla="*/ 2147483647 w 60"/>
              <a:gd name="T87" fmla="*/ 2147483647 h 55"/>
              <a:gd name="T88" fmla="*/ 2147483647 w 60"/>
              <a:gd name="T89" fmla="*/ 2147483647 h 55"/>
              <a:gd name="T90" fmla="*/ 2147483647 w 60"/>
              <a:gd name="T91" fmla="*/ 2147483647 h 55"/>
              <a:gd name="T92" fmla="*/ 2147483647 w 60"/>
              <a:gd name="T93" fmla="*/ 2147483647 h 55"/>
              <a:gd name="T94" fmla="*/ 2147483647 w 60"/>
              <a:gd name="T95" fmla="*/ 2147483647 h 55"/>
              <a:gd name="T96" fmla="*/ 2147483647 w 60"/>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0"/>
              <a:gd name="T148" fmla="*/ 0 h 55"/>
              <a:gd name="T149" fmla="*/ 60 w 60"/>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rgbClr val="7DC4FF"/>
          </a:solidFill>
          <a:ln w="9525">
            <a:solidFill>
              <a:schemeClr val="bg1"/>
            </a:solidFill>
            <a:round/>
            <a:headEnd/>
            <a:tailEnd/>
          </a:ln>
        </p:spPr>
        <p:txBody>
          <a:bodyPr/>
          <a:lstStyle/>
          <a:p>
            <a:endParaRPr lang="tr-TR"/>
          </a:p>
        </p:txBody>
      </p:sp>
      <p:sp>
        <p:nvSpPr>
          <p:cNvPr id="6186" name="Freeform 1335"/>
          <p:cNvSpPr>
            <a:spLocks/>
          </p:cNvSpPr>
          <p:nvPr/>
        </p:nvSpPr>
        <p:spPr bwMode="auto">
          <a:xfrm>
            <a:off x="6000750" y="3570288"/>
            <a:ext cx="407988" cy="381000"/>
          </a:xfrm>
          <a:custGeom>
            <a:avLst/>
            <a:gdLst>
              <a:gd name="T0" fmla="*/ 2147483647 w 52"/>
              <a:gd name="T1" fmla="*/ 2147483647 h 49"/>
              <a:gd name="T2" fmla="*/ 2147483647 w 52"/>
              <a:gd name="T3" fmla="*/ 2147483647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2147483647 w 52"/>
              <a:gd name="T15" fmla="*/ 2147483647 h 49"/>
              <a:gd name="T16" fmla="*/ 2147483647 w 52"/>
              <a:gd name="T17" fmla="*/ 2147483647 h 49"/>
              <a:gd name="T18" fmla="*/ 2147483647 w 52"/>
              <a:gd name="T19" fmla="*/ 2147483647 h 49"/>
              <a:gd name="T20" fmla="*/ 2147483647 w 52"/>
              <a:gd name="T21" fmla="*/ 2147483647 h 49"/>
              <a:gd name="T22" fmla="*/ 2147483647 w 52"/>
              <a:gd name="T23" fmla="*/ 2147483647 h 49"/>
              <a:gd name="T24" fmla="*/ 2147483647 w 52"/>
              <a:gd name="T25" fmla="*/ 2147483647 h 49"/>
              <a:gd name="T26" fmla="*/ 2147483647 w 52"/>
              <a:gd name="T27" fmla="*/ 2147483647 h 49"/>
              <a:gd name="T28" fmla="*/ 2147483647 w 52"/>
              <a:gd name="T29" fmla="*/ 0 h 49"/>
              <a:gd name="T30" fmla="*/ 2147483647 w 52"/>
              <a:gd name="T31" fmla="*/ 2147483647 h 49"/>
              <a:gd name="T32" fmla="*/ 2147483647 w 52"/>
              <a:gd name="T33" fmla="*/ 2147483647 h 49"/>
              <a:gd name="T34" fmla="*/ 2147483647 w 52"/>
              <a:gd name="T35" fmla="*/ 2147483647 h 49"/>
              <a:gd name="T36" fmla="*/ 2147483647 w 52"/>
              <a:gd name="T37" fmla="*/ 2147483647 h 49"/>
              <a:gd name="T38" fmla="*/ 2147483647 w 52"/>
              <a:gd name="T39" fmla="*/ 2147483647 h 49"/>
              <a:gd name="T40" fmla="*/ 2147483647 w 52"/>
              <a:gd name="T41" fmla="*/ 2147483647 h 49"/>
              <a:gd name="T42" fmla="*/ 2147483647 w 52"/>
              <a:gd name="T43" fmla="*/ 2147483647 h 49"/>
              <a:gd name="T44" fmla="*/ 2147483647 w 52"/>
              <a:gd name="T45" fmla="*/ 2147483647 h 49"/>
              <a:gd name="T46" fmla="*/ 2147483647 w 52"/>
              <a:gd name="T47" fmla="*/ 2147483647 h 49"/>
              <a:gd name="T48" fmla="*/ 2147483647 w 52"/>
              <a:gd name="T49" fmla="*/ 2147483647 h 49"/>
              <a:gd name="T50" fmla="*/ 2147483647 w 52"/>
              <a:gd name="T51" fmla="*/ 2147483647 h 49"/>
              <a:gd name="T52" fmla="*/ 2147483647 w 52"/>
              <a:gd name="T53" fmla="*/ 2147483647 h 49"/>
              <a:gd name="T54" fmla="*/ 2147483647 w 52"/>
              <a:gd name="T55" fmla="*/ 2147483647 h 49"/>
              <a:gd name="T56" fmla="*/ 0 w 52"/>
              <a:gd name="T57" fmla="*/ 2147483647 h 49"/>
              <a:gd name="T58" fmla="*/ 2147483647 w 52"/>
              <a:gd name="T59" fmla="*/ 2147483647 h 49"/>
              <a:gd name="T60" fmla="*/ 2147483647 w 52"/>
              <a:gd name="T61" fmla="*/ 2147483647 h 49"/>
              <a:gd name="T62" fmla="*/ 2147483647 w 52"/>
              <a:gd name="T63" fmla="*/ 2147483647 h 49"/>
              <a:gd name="T64" fmla="*/ 2147483647 w 52"/>
              <a:gd name="T65" fmla="*/ 2147483647 h 49"/>
              <a:gd name="T66" fmla="*/ 2147483647 w 52"/>
              <a:gd name="T67" fmla="*/ 2147483647 h 49"/>
              <a:gd name="T68" fmla="*/ 2147483647 w 52"/>
              <a:gd name="T69" fmla="*/ 2147483647 h 49"/>
              <a:gd name="T70" fmla="*/ 2147483647 w 52"/>
              <a:gd name="T71" fmla="*/ 2147483647 h 49"/>
              <a:gd name="T72" fmla="*/ 2147483647 w 52"/>
              <a:gd name="T73" fmla="*/ 2147483647 h 49"/>
              <a:gd name="T74" fmla="*/ 2147483647 w 52"/>
              <a:gd name="T75" fmla="*/ 2147483647 h 49"/>
              <a:gd name="T76" fmla="*/ 2147483647 w 52"/>
              <a:gd name="T77" fmla="*/ 2147483647 h 49"/>
              <a:gd name="T78" fmla="*/ 2147483647 w 52"/>
              <a:gd name="T79" fmla="*/ 2147483647 h 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
              <a:gd name="T121" fmla="*/ 0 h 49"/>
              <a:gd name="T122" fmla="*/ 52 w 52"/>
              <a:gd name="T123" fmla="*/ 49 h 4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 h="49">
                <a:moveTo>
                  <a:pt x="28" y="47"/>
                </a:moveTo>
                <a:cubicBezTo>
                  <a:pt x="32" y="45"/>
                  <a:pt x="32" y="45"/>
                  <a:pt x="32" y="45"/>
                </a:cubicBezTo>
                <a:cubicBezTo>
                  <a:pt x="29" y="41"/>
                  <a:pt x="29" y="41"/>
                  <a:pt x="29" y="41"/>
                </a:cubicBezTo>
                <a:cubicBezTo>
                  <a:pt x="27" y="37"/>
                  <a:pt x="27" y="37"/>
                  <a:pt x="27" y="37"/>
                </a:cubicBezTo>
                <a:cubicBezTo>
                  <a:pt x="30" y="34"/>
                  <a:pt x="30" y="34"/>
                  <a:pt x="30" y="34"/>
                </a:cubicBezTo>
                <a:cubicBezTo>
                  <a:pt x="34" y="34"/>
                  <a:pt x="34" y="34"/>
                  <a:pt x="34" y="34"/>
                </a:cubicBezTo>
                <a:cubicBezTo>
                  <a:pt x="40" y="25"/>
                  <a:pt x="40" y="25"/>
                  <a:pt x="40" y="25"/>
                </a:cubicBezTo>
                <a:cubicBezTo>
                  <a:pt x="42" y="21"/>
                  <a:pt x="42" y="21"/>
                  <a:pt x="42" y="21"/>
                </a:cubicBezTo>
                <a:cubicBezTo>
                  <a:pt x="44" y="16"/>
                  <a:pt x="44" y="16"/>
                  <a:pt x="44" y="16"/>
                </a:cubicBezTo>
                <a:cubicBezTo>
                  <a:pt x="41" y="14"/>
                  <a:pt x="41" y="14"/>
                  <a:pt x="41" y="14"/>
                </a:cubicBezTo>
                <a:cubicBezTo>
                  <a:pt x="41" y="9"/>
                  <a:pt x="41" y="9"/>
                  <a:pt x="41" y="9"/>
                </a:cubicBezTo>
                <a:cubicBezTo>
                  <a:pt x="52" y="7"/>
                  <a:pt x="52" y="7"/>
                  <a:pt x="52" y="7"/>
                </a:cubicBezTo>
                <a:cubicBezTo>
                  <a:pt x="51" y="6"/>
                  <a:pt x="51" y="6"/>
                  <a:pt x="51" y="6"/>
                </a:cubicBezTo>
                <a:cubicBezTo>
                  <a:pt x="47" y="1"/>
                  <a:pt x="47" y="1"/>
                  <a:pt x="47" y="1"/>
                </a:cubicBezTo>
                <a:cubicBezTo>
                  <a:pt x="44" y="0"/>
                  <a:pt x="44" y="0"/>
                  <a:pt x="44" y="0"/>
                </a:cubicBezTo>
                <a:cubicBezTo>
                  <a:pt x="37" y="1"/>
                  <a:pt x="37" y="1"/>
                  <a:pt x="37" y="1"/>
                </a:cubicBezTo>
                <a:cubicBezTo>
                  <a:pt x="32" y="3"/>
                  <a:pt x="32" y="3"/>
                  <a:pt x="32" y="3"/>
                </a:cubicBezTo>
                <a:cubicBezTo>
                  <a:pt x="32" y="6"/>
                  <a:pt x="32" y="6"/>
                  <a:pt x="32" y="6"/>
                </a:cubicBezTo>
                <a:cubicBezTo>
                  <a:pt x="32" y="6"/>
                  <a:pt x="31" y="11"/>
                  <a:pt x="30" y="11"/>
                </a:cubicBezTo>
                <a:cubicBezTo>
                  <a:pt x="30" y="11"/>
                  <a:pt x="28" y="12"/>
                  <a:pt x="28" y="12"/>
                </a:cubicBezTo>
                <a:cubicBezTo>
                  <a:pt x="28" y="14"/>
                  <a:pt x="28" y="14"/>
                  <a:pt x="28" y="14"/>
                </a:cubicBezTo>
                <a:cubicBezTo>
                  <a:pt x="27" y="15"/>
                  <a:pt x="27" y="15"/>
                  <a:pt x="27" y="15"/>
                </a:cubicBezTo>
                <a:cubicBezTo>
                  <a:pt x="26" y="19"/>
                  <a:pt x="26" y="19"/>
                  <a:pt x="26" y="19"/>
                </a:cubicBezTo>
                <a:cubicBezTo>
                  <a:pt x="26" y="19"/>
                  <a:pt x="21" y="21"/>
                  <a:pt x="20" y="21"/>
                </a:cubicBezTo>
                <a:cubicBezTo>
                  <a:pt x="20" y="21"/>
                  <a:pt x="17" y="23"/>
                  <a:pt x="17" y="23"/>
                </a:cubicBezTo>
                <a:cubicBezTo>
                  <a:pt x="14" y="28"/>
                  <a:pt x="14" y="28"/>
                  <a:pt x="14" y="28"/>
                </a:cubicBezTo>
                <a:cubicBezTo>
                  <a:pt x="14" y="28"/>
                  <a:pt x="9" y="28"/>
                  <a:pt x="8" y="28"/>
                </a:cubicBezTo>
                <a:cubicBezTo>
                  <a:pt x="7" y="28"/>
                  <a:pt x="4" y="27"/>
                  <a:pt x="4" y="27"/>
                </a:cubicBezTo>
                <a:cubicBezTo>
                  <a:pt x="0" y="27"/>
                  <a:pt x="0" y="27"/>
                  <a:pt x="0" y="27"/>
                </a:cubicBezTo>
                <a:cubicBezTo>
                  <a:pt x="1" y="29"/>
                  <a:pt x="1" y="29"/>
                  <a:pt x="1" y="29"/>
                </a:cubicBezTo>
                <a:cubicBezTo>
                  <a:pt x="5" y="33"/>
                  <a:pt x="5" y="33"/>
                  <a:pt x="5" y="33"/>
                </a:cubicBezTo>
                <a:cubicBezTo>
                  <a:pt x="6" y="35"/>
                  <a:pt x="6" y="35"/>
                  <a:pt x="6" y="35"/>
                </a:cubicBezTo>
                <a:cubicBezTo>
                  <a:pt x="7" y="38"/>
                  <a:pt x="7" y="38"/>
                  <a:pt x="7" y="38"/>
                </a:cubicBezTo>
                <a:cubicBezTo>
                  <a:pt x="2" y="40"/>
                  <a:pt x="2" y="40"/>
                  <a:pt x="2" y="40"/>
                </a:cubicBezTo>
                <a:cubicBezTo>
                  <a:pt x="2" y="44"/>
                  <a:pt x="2" y="44"/>
                  <a:pt x="2" y="44"/>
                </a:cubicBezTo>
                <a:cubicBezTo>
                  <a:pt x="7" y="43"/>
                  <a:pt x="7" y="43"/>
                  <a:pt x="7" y="43"/>
                </a:cubicBezTo>
                <a:cubicBezTo>
                  <a:pt x="18" y="43"/>
                  <a:pt x="18" y="43"/>
                  <a:pt x="18" y="43"/>
                </a:cubicBezTo>
                <a:cubicBezTo>
                  <a:pt x="22" y="49"/>
                  <a:pt x="22" y="49"/>
                  <a:pt x="22" y="49"/>
                </a:cubicBezTo>
                <a:cubicBezTo>
                  <a:pt x="24" y="48"/>
                  <a:pt x="24" y="48"/>
                  <a:pt x="24" y="48"/>
                </a:cubicBezTo>
                <a:lnTo>
                  <a:pt x="28" y="47"/>
                </a:lnTo>
                <a:close/>
              </a:path>
            </a:pathLst>
          </a:custGeom>
          <a:solidFill>
            <a:srgbClr val="7DC4FF"/>
          </a:solidFill>
          <a:ln w="9525">
            <a:solidFill>
              <a:schemeClr val="bg1"/>
            </a:solidFill>
            <a:round/>
            <a:headEnd/>
            <a:tailEnd/>
          </a:ln>
        </p:spPr>
        <p:txBody>
          <a:bodyPr/>
          <a:lstStyle/>
          <a:p>
            <a:endParaRPr lang="tr-TR"/>
          </a:p>
        </p:txBody>
      </p:sp>
      <p:sp>
        <p:nvSpPr>
          <p:cNvPr id="6187" name="Freeform 1336"/>
          <p:cNvSpPr>
            <a:spLocks/>
          </p:cNvSpPr>
          <p:nvPr/>
        </p:nvSpPr>
        <p:spPr bwMode="auto">
          <a:xfrm>
            <a:off x="6172200" y="3608388"/>
            <a:ext cx="723900" cy="742950"/>
          </a:xfrm>
          <a:custGeom>
            <a:avLst/>
            <a:gdLst>
              <a:gd name="T0" fmla="*/ 2147483647 w 553"/>
              <a:gd name="T1" fmla="*/ 2147483647 h 571"/>
              <a:gd name="T2" fmla="*/ 2147483647 w 553"/>
              <a:gd name="T3" fmla="*/ 2147483647 h 571"/>
              <a:gd name="T4" fmla="*/ 2147483647 w 553"/>
              <a:gd name="T5" fmla="*/ 2147483647 h 571"/>
              <a:gd name="T6" fmla="*/ 2147483647 w 553"/>
              <a:gd name="T7" fmla="*/ 2147483647 h 571"/>
              <a:gd name="T8" fmla="*/ 2147483647 w 553"/>
              <a:gd name="T9" fmla="*/ 2147483647 h 571"/>
              <a:gd name="T10" fmla="*/ 2147483647 w 553"/>
              <a:gd name="T11" fmla="*/ 2147483647 h 571"/>
              <a:gd name="T12" fmla="*/ 2147483647 w 553"/>
              <a:gd name="T13" fmla="*/ 2147483647 h 571"/>
              <a:gd name="T14" fmla="*/ 2147483647 w 553"/>
              <a:gd name="T15" fmla="*/ 2147483647 h 571"/>
              <a:gd name="T16" fmla="*/ 2147483647 w 553"/>
              <a:gd name="T17" fmla="*/ 2147483647 h 571"/>
              <a:gd name="T18" fmla="*/ 2147483647 w 553"/>
              <a:gd name="T19" fmla="*/ 2147483647 h 571"/>
              <a:gd name="T20" fmla="*/ 2147483647 w 553"/>
              <a:gd name="T21" fmla="*/ 2147483647 h 571"/>
              <a:gd name="T22" fmla="*/ 2147483647 w 553"/>
              <a:gd name="T23" fmla="*/ 2147483647 h 571"/>
              <a:gd name="T24" fmla="*/ 2147483647 w 553"/>
              <a:gd name="T25" fmla="*/ 0 h 571"/>
              <a:gd name="T26" fmla="*/ 2147483647 w 553"/>
              <a:gd name="T27" fmla="*/ 0 h 571"/>
              <a:gd name="T28" fmla="*/ 2147483647 w 553"/>
              <a:gd name="T29" fmla="*/ 2147483647 h 571"/>
              <a:gd name="T30" fmla="*/ 2147483647 w 553"/>
              <a:gd name="T31" fmla="*/ 2147483647 h 571"/>
              <a:gd name="T32" fmla="*/ 2147483647 w 553"/>
              <a:gd name="T33" fmla="*/ 2147483647 h 571"/>
              <a:gd name="T34" fmla="*/ 2147483647 w 553"/>
              <a:gd name="T35" fmla="*/ 2147483647 h 571"/>
              <a:gd name="T36" fmla="*/ 2147483647 w 553"/>
              <a:gd name="T37" fmla="*/ 2147483647 h 571"/>
              <a:gd name="T38" fmla="*/ 2147483647 w 553"/>
              <a:gd name="T39" fmla="*/ 2147483647 h 571"/>
              <a:gd name="T40" fmla="*/ 2147483647 w 553"/>
              <a:gd name="T41" fmla="*/ 2147483647 h 571"/>
              <a:gd name="T42" fmla="*/ 0 w 553"/>
              <a:gd name="T43" fmla="*/ 2147483647 h 571"/>
              <a:gd name="T44" fmla="*/ 2147483647 w 553"/>
              <a:gd name="T45" fmla="*/ 2147483647 h 571"/>
              <a:gd name="T46" fmla="*/ 2147483647 w 553"/>
              <a:gd name="T47" fmla="*/ 2147483647 h 571"/>
              <a:gd name="T48" fmla="*/ 2147483647 w 553"/>
              <a:gd name="T49" fmla="*/ 2147483647 h 571"/>
              <a:gd name="T50" fmla="*/ 2147483647 w 553"/>
              <a:gd name="T51" fmla="*/ 2147483647 h 571"/>
              <a:gd name="T52" fmla="*/ 2147483647 w 553"/>
              <a:gd name="T53" fmla="*/ 2147483647 h 571"/>
              <a:gd name="T54" fmla="*/ 2147483647 w 553"/>
              <a:gd name="T55" fmla="*/ 2147483647 h 571"/>
              <a:gd name="T56" fmla="*/ 2147483647 w 553"/>
              <a:gd name="T57" fmla="*/ 2147483647 h 571"/>
              <a:gd name="T58" fmla="*/ 2147483647 w 553"/>
              <a:gd name="T59" fmla="*/ 2147483647 h 571"/>
              <a:gd name="T60" fmla="*/ 2147483647 w 553"/>
              <a:gd name="T61" fmla="*/ 2147483647 h 571"/>
              <a:gd name="T62" fmla="*/ 2147483647 w 553"/>
              <a:gd name="T63" fmla="*/ 2147483647 h 571"/>
              <a:gd name="T64" fmla="*/ 2147483647 w 553"/>
              <a:gd name="T65" fmla="*/ 2147483647 h 571"/>
              <a:gd name="T66" fmla="*/ 2147483647 w 553"/>
              <a:gd name="T67" fmla="*/ 2147483647 h 571"/>
              <a:gd name="T68" fmla="*/ 2147483647 w 553"/>
              <a:gd name="T69" fmla="*/ 2147483647 h 571"/>
              <a:gd name="T70" fmla="*/ 2147483647 w 553"/>
              <a:gd name="T71" fmla="*/ 2147483647 h 571"/>
              <a:gd name="T72" fmla="*/ 2147483647 w 553"/>
              <a:gd name="T73" fmla="*/ 2147483647 h 571"/>
              <a:gd name="T74" fmla="*/ 2147483647 w 553"/>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3"/>
              <a:gd name="T115" fmla="*/ 0 h 571"/>
              <a:gd name="T116" fmla="*/ 553 w 553"/>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3" h="571">
                <a:moveTo>
                  <a:pt x="493" y="252"/>
                </a:moveTo>
                <a:lnTo>
                  <a:pt x="511" y="234"/>
                </a:lnTo>
                <a:lnTo>
                  <a:pt x="523" y="198"/>
                </a:lnTo>
                <a:lnTo>
                  <a:pt x="547" y="180"/>
                </a:lnTo>
                <a:lnTo>
                  <a:pt x="553" y="168"/>
                </a:lnTo>
                <a:lnTo>
                  <a:pt x="529" y="150"/>
                </a:lnTo>
                <a:lnTo>
                  <a:pt x="499" y="150"/>
                </a:lnTo>
                <a:lnTo>
                  <a:pt x="474" y="168"/>
                </a:lnTo>
                <a:lnTo>
                  <a:pt x="456" y="192"/>
                </a:lnTo>
                <a:lnTo>
                  <a:pt x="432" y="192"/>
                </a:lnTo>
                <a:lnTo>
                  <a:pt x="408" y="192"/>
                </a:lnTo>
                <a:lnTo>
                  <a:pt x="390" y="180"/>
                </a:lnTo>
                <a:lnTo>
                  <a:pt x="378" y="180"/>
                </a:lnTo>
                <a:lnTo>
                  <a:pt x="366" y="198"/>
                </a:lnTo>
                <a:lnTo>
                  <a:pt x="354" y="198"/>
                </a:lnTo>
                <a:lnTo>
                  <a:pt x="330" y="192"/>
                </a:lnTo>
                <a:lnTo>
                  <a:pt x="288" y="186"/>
                </a:lnTo>
                <a:lnTo>
                  <a:pt x="228" y="156"/>
                </a:lnTo>
                <a:lnTo>
                  <a:pt x="246" y="120"/>
                </a:lnTo>
                <a:lnTo>
                  <a:pt x="216" y="108"/>
                </a:lnTo>
                <a:lnTo>
                  <a:pt x="204" y="84"/>
                </a:lnTo>
                <a:lnTo>
                  <a:pt x="216" y="66"/>
                </a:lnTo>
                <a:lnTo>
                  <a:pt x="210" y="48"/>
                </a:lnTo>
                <a:lnTo>
                  <a:pt x="234" y="12"/>
                </a:lnTo>
                <a:lnTo>
                  <a:pt x="228" y="0"/>
                </a:lnTo>
                <a:lnTo>
                  <a:pt x="192" y="0"/>
                </a:lnTo>
                <a:lnTo>
                  <a:pt x="168" y="0"/>
                </a:lnTo>
                <a:lnTo>
                  <a:pt x="174" y="6"/>
                </a:lnTo>
                <a:lnTo>
                  <a:pt x="180" y="12"/>
                </a:lnTo>
                <a:lnTo>
                  <a:pt x="114" y="24"/>
                </a:lnTo>
                <a:lnTo>
                  <a:pt x="114" y="54"/>
                </a:lnTo>
                <a:lnTo>
                  <a:pt x="132" y="66"/>
                </a:lnTo>
                <a:lnTo>
                  <a:pt x="120" y="96"/>
                </a:lnTo>
                <a:lnTo>
                  <a:pt x="108" y="120"/>
                </a:lnTo>
                <a:lnTo>
                  <a:pt x="72" y="174"/>
                </a:lnTo>
                <a:lnTo>
                  <a:pt x="48" y="174"/>
                </a:lnTo>
                <a:lnTo>
                  <a:pt x="30" y="192"/>
                </a:lnTo>
                <a:lnTo>
                  <a:pt x="42" y="216"/>
                </a:lnTo>
                <a:lnTo>
                  <a:pt x="60" y="240"/>
                </a:lnTo>
                <a:lnTo>
                  <a:pt x="36" y="252"/>
                </a:lnTo>
                <a:lnTo>
                  <a:pt x="12" y="258"/>
                </a:lnTo>
                <a:lnTo>
                  <a:pt x="0" y="264"/>
                </a:lnTo>
                <a:lnTo>
                  <a:pt x="24" y="294"/>
                </a:lnTo>
                <a:lnTo>
                  <a:pt x="42" y="318"/>
                </a:lnTo>
                <a:lnTo>
                  <a:pt x="78" y="294"/>
                </a:lnTo>
                <a:lnTo>
                  <a:pt x="90" y="408"/>
                </a:lnTo>
                <a:lnTo>
                  <a:pt x="108" y="457"/>
                </a:lnTo>
                <a:lnTo>
                  <a:pt x="138" y="511"/>
                </a:lnTo>
                <a:lnTo>
                  <a:pt x="156" y="541"/>
                </a:lnTo>
                <a:lnTo>
                  <a:pt x="174" y="571"/>
                </a:lnTo>
                <a:lnTo>
                  <a:pt x="192" y="553"/>
                </a:lnTo>
                <a:lnTo>
                  <a:pt x="216" y="523"/>
                </a:lnTo>
                <a:lnTo>
                  <a:pt x="222" y="499"/>
                </a:lnTo>
                <a:lnTo>
                  <a:pt x="228" y="457"/>
                </a:lnTo>
                <a:lnTo>
                  <a:pt x="234" y="420"/>
                </a:lnTo>
                <a:lnTo>
                  <a:pt x="276" y="384"/>
                </a:lnTo>
                <a:lnTo>
                  <a:pt x="318" y="354"/>
                </a:lnTo>
                <a:lnTo>
                  <a:pt x="342" y="330"/>
                </a:lnTo>
                <a:lnTo>
                  <a:pt x="360" y="300"/>
                </a:lnTo>
                <a:lnTo>
                  <a:pt x="390" y="294"/>
                </a:lnTo>
                <a:lnTo>
                  <a:pt x="378" y="246"/>
                </a:lnTo>
                <a:lnTo>
                  <a:pt x="372" y="234"/>
                </a:lnTo>
                <a:lnTo>
                  <a:pt x="378" y="228"/>
                </a:lnTo>
                <a:lnTo>
                  <a:pt x="384" y="216"/>
                </a:lnTo>
                <a:lnTo>
                  <a:pt x="402" y="216"/>
                </a:lnTo>
                <a:lnTo>
                  <a:pt x="420" y="228"/>
                </a:lnTo>
                <a:lnTo>
                  <a:pt x="456" y="234"/>
                </a:lnTo>
                <a:lnTo>
                  <a:pt x="450" y="246"/>
                </a:lnTo>
                <a:lnTo>
                  <a:pt x="444" y="258"/>
                </a:lnTo>
                <a:lnTo>
                  <a:pt x="462" y="264"/>
                </a:lnTo>
                <a:lnTo>
                  <a:pt x="456" y="288"/>
                </a:lnTo>
                <a:lnTo>
                  <a:pt x="462" y="306"/>
                </a:lnTo>
                <a:lnTo>
                  <a:pt x="474" y="282"/>
                </a:lnTo>
                <a:lnTo>
                  <a:pt x="493" y="252"/>
                </a:lnTo>
                <a:close/>
              </a:path>
            </a:pathLst>
          </a:custGeom>
          <a:solidFill>
            <a:srgbClr val="7DC4FF"/>
          </a:solidFill>
          <a:ln w="9525">
            <a:solidFill>
              <a:schemeClr val="bg1"/>
            </a:solidFill>
            <a:round/>
            <a:headEnd/>
            <a:tailEnd/>
          </a:ln>
        </p:spPr>
        <p:txBody>
          <a:bodyPr/>
          <a:lstStyle/>
          <a:p>
            <a:endParaRPr lang="tr-TR"/>
          </a:p>
        </p:txBody>
      </p:sp>
      <p:sp>
        <p:nvSpPr>
          <p:cNvPr id="6188" name="Freeform 1337"/>
          <p:cNvSpPr>
            <a:spLocks/>
          </p:cNvSpPr>
          <p:nvPr/>
        </p:nvSpPr>
        <p:spPr bwMode="auto">
          <a:xfrm>
            <a:off x="5986463" y="3524250"/>
            <a:ext cx="360362" cy="263525"/>
          </a:xfrm>
          <a:custGeom>
            <a:avLst/>
            <a:gdLst>
              <a:gd name="T0" fmla="*/ 2147483647 w 46"/>
              <a:gd name="T1" fmla="*/ 2147483647 h 34"/>
              <a:gd name="T2" fmla="*/ 2147483647 w 46"/>
              <a:gd name="T3" fmla="*/ 2147483647 h 34"/>
              <a:gd name="T4" fmla="*/ 2147483647 w 46"/>
              <a:gd name="T5" fmla="*/ 2147483647 h 34"/>
              <a:gd name="T6" fmla="*/ 2147483647 w 46"/>
              <a:gd name="T7" fmla="*/ 2147483647 h 34"/>
              <a:gd name="T8" fmla="*/ 2147483647 w 46"/>
              <a:gd name="T9" fmla="*/ 0 h 34"/>
              <a:gd name="T10" fmla="*/ 2147483647 w 46"/>
              <a:gd name="T11" fmla="*/ 2147483647 h 34"/>
              <a:gd name="T12" fmla="*/ 2147483647 w 46"/>
              <a:gd name="T13" fmla="*/ 2147483647 h 34"/>
              <a:gd name="T14" fmla="*/ 2147483647 w 46"/>
              <a:gd name="T15" fmla="*/ 2147483647 h 34"/>
              <a:gd name="T16" fmla="*/ 2147483647 w 46"/>
              <a:gd name="T17" fmla="*/ 2147483647 h 34"/>
              <a:gd name="T18" fmla="*/ 2147483647 w 46"/>
              <a:gd name="T19" fmla="*/ 2147483647 h 34"/>
              <a:gd name="T20" fmla="*/ 2147483647 w 46"/>
              <a:gd name="T21" fmla="*/ 2147483647 h 34"/>
              <a:gd name="T22" fmla="*/ 2147483647 w 46"/>
              <a:gd name="T23" fmla="*/ 2147483647 h 34"/>
              <a:gd name="T24" fmla="*/ 2147483647 w 46"/>
              <a:gd name="T25" fmla="*/ 2147483647 h 34"/>
              <a:gd name="T26" fmla="*/ 2147483647 w 46"/>
              <a:gd name="T27" fmla="*/ 2147483647 h 34"/>
              <a:gd name="T28" fmla="*/ 2147483647 w 46"/>
              <a:gd name="T29" fmla="*/ 2147483647 h 34"/>
              <a:gd name="T30" fmla="*/ 2147483647 w 46"/>
              <a:gd name="T31" fmla="*/ 2147483647 h 34"/>
              <a:gd name="T32" fmla="*/ 2147483647 w 46"/>
              <a:gd name="T33" fmla="*/ 2147483647 h 34"/>
              <a:gd name="T34" fmla="*/ 0 w 46"/>
              <a:gd name="T35" fmla="*/ 2147483647 h 34"/>
              <a:gd name="T36" fmla="*/ 0 w 46"/>
              <a:gd name="T37" fmla="*/ 2147483647 h 34"/>
              <a:gd name="T38" fmla="*/ 2147483647 w 46"/>
              <a:gd name="T39" fmla="*/ 2147483647 h 34"/>
              <a:gd name="T40" fmla="*/ 2147483647 w 46"/>
              <a:gd name="T41" fmla="*/ 2147483647 h 34"/>
              <a:gd name="T42" fmla="*/ 2147483647 w 46"/>
              <a:gd name="T43" fmla="*/ 2147483647 h 34"/>
              <a:gd name="T44" fmla="*/ 2147483647 w 46"/>
              <a:gd name="T45" fmla="*/ 2147483647 h 34"/>
              <a:gd name="T46" fmla="*/ 2147483647 w 46"/>
              <a:gd name="T47" fmla="*/ 2147483647 h 34"/>
              <a:gd name="T48" fmla="*/ 2147483647 w 46"/>
              <a:gd name="T49" fmla="*/ 2147483647 h 34"/>
              <a:gd name="T50" fmla="*/ 2147483647 w 46"/>
              <a:gd name="T51" fmla="*/ 2147483647 h 34"/>
              <a:gd name="T52" fmla="*/ 2147483647 w 46"/>
              <a:gd name="T53" fmla="*/ 2147483647 h 34"/>
              <a:gd name="T54" fmla="*/ 2147483647 w 46"/>
              <a:gd name="T55" fmla="*/ 2147483647 h 34"/>
              <a:gd name="T56" fmla="*/ 2147483647 w 46"/>
              <a:gd name="T57" fmla="*/ 2147483647 h 34"/>
              <a:gd name="T58" fmla="*/ 2147483647 w 46"/>
              <a:gd name="T59" fmla="*/ 2147483647 h 34"/>
              <a:gd name="T60" fmla="*/ 2147483647 w 46"/>
              <a:gd name="T61" fmla="*/ 2147483647 h 34"/>
              <a:gd name="T62" fmla="*/ 2147483647 w 46"/>
              <a:gd name="T63" fmla="*/ 2147483647 h 34"/>
              <a:gd name="T64" fmla="*/ 2147483647 w 46"/>
              <a:gd name="T65" fmla="*/ 2147483647 h 34"/>
              <a:gd name="T66" fmla="*/ 2147483647 w 46"/>
              <a:gd name="T67" fmla="*/ 2147483647 h 34"/>
              <a:gd name="T68" fmla="*/ 2147483647 w 46"/>
              <a:gd name="T69" fmla="*/ 2147483647 h 34"/>
              <a:gd name="T70" fmla="*/ 2147483647 w 46"/>
              <a:gd name="T71" fmla="*/ 2147483647 h 34"/>
              <a:gd name="T72" fmla="*/ 2147483647 w 46"/>
              <a:gd name="T73" fmla="*/ 2147483647 h 34"/>
              <a:gd name="T74" fmla="*/ 2147483647 w 46"/>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34"/>
              <a:gd name="T116" fmla="*/ 46 w 46"/>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34">
                <a:moveTo>
                  <a:pt x="42" y="3"/>
                </a:moveTo>
                <a:cubicBezTo>
                  <a:pt x="38" y="4"/>
                  <a:pt x="38" y="4"/>
                  <a:pt x="38" y="4"/>
                </a:cubicBezTo>
                <a:cubicBezTo>
                  <a:pt x="35" y="4"/>
                  <a:pt x="35" y="4"/>
                  <a:pt x="35" y="4"/>
                </a:cubicBezTo>
                <a:cubicBezTo>
                  <a:pt x="34" y="1"/>
                  <a:pt x="34" y="1"/>
                  <a:pt x="34" y="1"/>
                </a:cubicBezTo>
                <a:cubicBezTo>
                  <a:pt x="33" y="0"/>
                  <a:pt x="33" y="0"/>
                  <a:pt x="33" y="0"/>
                </a:cubicBezTo>
                <a:cubicBezTo>
                  <a:pt x="30" y="3"/>
                  <a:pt x="30" y="3"/>
                  <a:pt x="30" y="3"/>
                </a:cubicBezTo>
                <a:cubicBezTo>
                  <a:pt x="28" y="5"/>
                  <a:pt x="28" y="5"/>
                  <a:pt x="28" y="5"/>
                </a:cubicBezTo>
                <a:cubicBezTo>
                  <a:pt x="24" y="6"/>
                  <a:pt x="24" y="6"/>
                  <a:pt x="24" y="6"/>
                </a:cubicBezTo>
                <a:cubicBezTo>
                  <a:pt x="22" y="4"/>
                  <a:pt x="22" y="4"/>
                  <a:pt x="22" y="4"/>
                </a:cubicBezTo>
                <a:cubicBezTo>
                  <a:pt x="19" y="4"/>
                  <a:pt x="19" y="4"/>
                  <a:pt x="19" y="4"/>
                </a:cubicBezTo>
                <a:cubicBezTo>
                  <a:pt x="15" y="3"/>
                  <a:pt x="15" y="3"/>
                  <a:pt x="15" y="3"/>
                </a:cubicBezTo>
                <a:cubicBezTo>
                  <a:pt x="14" y="8"/>
                  <a:pt x="14" y="8"/>
                  <a:pt x="14" y="8"/>
                </a:cubicBezTo>
                <a:cubicBezTo>
                  <a:pt x="9" y="10"/>
                  <a:pt x="9" y="10"/>
                  <a:pt x="9" y="10"/>
                </a:cubicBezTo>
                <a:cubicBezTo>
                  <a:pt x="7" y="12"/>
                  <a:pt x="7" y="12"/>
                  <a:pt x="7" y="12"/>
                </a:cubicBezTo>
                <a:cubicBezTo>
                  <a:pt x="4" y="11"/>
                  <a:pt x="4" y="11"/>
                  <a:pt x="4" y="11"/>
                </a:cubicBezTo>
                <a:cubicBezTo>
                  <a:pt x="2" y="10"/>
                  <a:pt x="2" y="10"/>
                  <a:pt x="2" y="10"/>
                </a:cubicBezTo>
                <a:cubicBezTo>
                  <a:pt x="1" y="16"/>
                  <a:pt x="1" y="16"/>
                  <a:pt x="1" y="16"/>
                </a:cubicBezTo>
                <a:cubicBezTo>
                  <a:pt x="0" y="20"/>
                  <a:pt x="0" y="20"/>
                  <a:pt x="0" y="20"/>
                </a:cubicBezTo>
                <a:cubicBezTo>
                  <a:pt x="0" y="25"/>
                  <a:pt x="0" y="25"/>
                  <a:pt x="0" y="25"/>
                </a:cubicBezTo>
                <a:cubicBezTo>
                  <a:pt x="4" y="27"/>
                  <a:pt x="4" y="27"/>
                  <a:pt x="4" y="27"/>
                </a:cubicBezTo>
                <a:cubicBezTo>
                  <a:pt x="2" y="33"/>
                  <a:pt x="2" y="33"/>
                  <a:pt x="2" y="33"/>
                </a:cubicBezTo>
                <a:cubicBezTo>
                  <a:pt x="2" y="33"/>
                  <a:pt x="2" y="33"/>
                  <a:pt x="2" y="33"/>
                </a:cubicBezTo>
                <a:cubicBezTo>
                  <a:pt x="6" y="33"/>
                  <a:pt x="6" y="33"/>
                  <a:pt x="6" y="33"/>
                </a:cubicBezTo>
                <a:cubicBezTo>
                  <a:pt x="6" y="33"/>
                  <a:pt x="9" y="34"/>
                  <a:pt x="10" y="34"/>
                </a:cubicBezTo>
                <a:cubicBezTo>
                  <a:pt x="11" y="34"/>
                  <a:pt x="16" y="34"/>
                  <a:pt x="16" y="34"/>
                </a:cubicBezTo>
                <a:cubicBezTo>
                  <a:pt x="19" y="29"/>
                  <a:pt x="19" y="29"/>
                  <a:pt x="19" y="29"/>
                </a:cubicBezTo>
                <a:cubicBezTo>
                  <a:pt x="19" y="29"/>
                  <a:pt x="22" y="27"/>
                  <a:pt x="22" y="27"/>
                </a:cubicBezTo>
                <a:cubicBezTo>
                  <a:pt x="23" y="27"/>
                  <a:pt x="28" y="25"/>
                  <a:pt x="28" y="25"/>
                </a:cubicBezTo>
                <a:cubicBezTo>
                  <a:pt x="29" y="21"/>
                  <a:pt x="29" y="21"/>
                  <a:pt x="29" y="21"/>
                </a:cubicBezTo>
                <a:cubicBezTo>
                  <a:pt x="30" y="20"/>
                  <a:pt x="30" y="20"/>
                  <a:pt x="30" y="20"/>
                </a:cubicBezTo>
                <a:cubicBezTo>
                  <a:pt x="30" y="18"/>
                  <a:pt x="30" y="18"/>
                  <a:pt x="30" y="18"/>
                </a:cubicBezTo>
                <a:cubicBezTo>
                  <a:pt x="30" y="18"/>
                  <a:pt x="32" y="17"/>
                  <a:pt x="32" y="17"/>
                </a:cubicBezTo>
                <a:cubicBezTo>
                  <a:pt x="33" y="17"/>
                  <a:pt x="34" y="12"/>
                  <a:pt x="34" y="12"/>
                </a:cubicBezTo>
                <a:cubicBezTo>
                  <a:pt x="34" y="9"/>
                  <a:pt x="34" y="9"/>
                  <a:pt x="34" y="9"/>
                </a:cubicBezTo>
                <a:cubicBezTo>
                  <a:pt x="39" y="7"/>
                  <a:pt x="39" y="7"/>
                  <a:pt x="39" y="7"/>
                </a:cubicBezTo>
                <a:cubicBezTo>
                  <a:pt x="46" y="6"/>
                  <a:pt x="46" y="6"/>
                  <a:pt x="46" y="6"/>
                </a:cubicBezTo>
                <a:cubicBezTo>
                  <a:pt x="44" y="3"/>
                  <a:pt x="44" y="3"/>
                  <a:pt x="44" y="3"/>
                </a:cubicBezTo>
                <a:lnTo>
                  <a:pt x="42" y="3"/>
                </a:lnTo>
                <a:close/>
              </a:path>
            </a:pathLst>
          </a:custGeom>
          <a:solidFill>
            <a:srgbClr val="7DC4FF"/>
          </a:solidFill>
          <a:ln w="9525">
            <a:solidFill>
              <a:schemeClr val="bg1"/>
            </a:solidFill>
            <a:round/>
            <a:headEnd/>
            <a:tailEnd/>
          </a:ln>
        </p:spPr>
        <p:txBody>
          <a:bodyPr/>
          <a:lstStyle/>
          <a:p>
            <a:endParaRPr lang="tr-TR"/>
          </a:p>
        </p:txBody>
      </p:sp>
      <p:sp>
        <p:nvSpPr>
          <p:cNvPr id="6189" name="Freeform 1338"/>
          <p:cNvSpPr>
            <a:spLocks/>
          </p:cNvSpPr>
          <p:nvPr/>
        </p:nvSpPr>
        <p:spPr bwMode="auto">
          <a:xfrm>
            <a:off x="6659563" y="3887788"/>
            <a:ext cx="119062" cy="10160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0 h 78"/>
              <a:gd name="T10" fmla="*/ 2147483647 w 90"/>
              <a:gd name="T11" fmla="*/ 0 h 78"/>
              <a:gd name="T12" fmla="*/ 2147483647 w 90"/>
              <a:gd name="T13" fmla="*/ 2147483647 h 78"/>
              <a:gd name="T14" fmla="*/ 0 w 90"/>
              <a:gd name="T15" fmla="*/ 2147483647 h 78"/>
              <a:gd name="T16" fmla="*/ 2147483647 w 90"/>
              <a:gd name="T17" fmla="*/ 2147483647 h 78"/>
              <a:gd name="T18" fmla="*/ 2147483647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0"/>
              <a:gd name="T46" fmla="*/ 0 h 78"/>
              <a:gd name="T47" fmla="*/ 90 w 90"/>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rgbClr val="7DC4FF"/>
          </a:solidFill>
          <a:ln w="9525">
            <a:solidFill>
              <a:schemeClr val="bg1"/>
            </a:solidFill>
            <a:round/>
            <a:headEnd/>
            <a:tailEnd/>
          </a:ln>
        </p:spPr>
        <p:txBody>
          <a:bodyPr/>
          <a:lstStyle/>
          <a:p>
            <a:endParaRPr lang="tr-TR"/>
          </a:p>
        </p:txBody>
      </p:sp>
      <p:sp>
        <p:nvSpPr>
          <p:cNvPr id="6190" name="Freeform 1339"/>
          <p:cNvSpPr>
            <a:spLocks/>
          </p:cNvSpPr>
          <p:nvPr/>
        </p:nvSpPr>
        <p:spPr bwMode="auto">
          <a:xfrm>
            <a:off x="4994275" y="2859088"/>
            <a:ext cx="158750" cy="107950"/>
          </a:xfrm>
          <a:custGeom>
            <a:avLst/>
            <a:gdLst>
              <a:gd name="T0" fmla="*/ 2147483647 w 20"/>
              <a:gd name="T1" fmla="*/ 2147483647 h 14"/>
              <a:gd name="T2" fmla="*/ 2147483647 w 20"/>
              <a:gd name="T3" fmla="*/ 2147483647 h 14"/>
              <a:gd name="T4" fmla="*/ 2147483647 w 20"/>
              <a:gd name="T5" fmla="*/ 0 h 14"/>
              <a:gd name="T6" fmla="*/ 2147483647 w 20"/>
              <a:gd name="T7" fmla="*/ 2147483647 h 14"/>
              <a:gd name="T8" fmla="*/ 2147483647 w 20"/>
              <a:gd name="T9" fmla="*/ 0 h 14"/>
              <a:gd name="T10" fmla="*/ 2147483647 w 20"/>
              <a:gd name="T11" fmla="*/ 0 h 14"/>
              <a:gd name="T12" fmla="*/ 2147483647 w 20"/>
              <a:gd name="T13" fmla="*/ 2147483647 h 14"/>
              <a:gd name="T14" fmla="*/ 2147483647 w 20"/>
              <a:gd name="T15" fmla="*/ 2147483647 h 14"/>
              <a:gd name="T16" fmla="*/ 0 w 20"/>
              <a:gd name="T17" fmla="*/ 2147483647 h 14"/>
              <a:gd name="T18" fmla="*/ 2147483647 w 20"/>
              <a:gd name="T19" fmla="*/ 2147483647 h 14"/>
              <a:gd name="T20" fmla="*/ 2147483647 w 20"/>
              <a:gd name="T21" fmla="*/ 2147483647 h 14"/>
              <a:gd name="T22" fmla="*/ 2147483647 w 20"/>
              <a:gd name="T23" fmla="*/ 2147483647 h 14"/>
              <a:gd name="T24" fmla="*/ 2147483647 w 20"/>
              <a:gd name="T25" fmla="*/ 2147483647 h 14"/>
              <a:gd name="T26" fmla="*/ 2147483647 w 20"/>
              <a:gd name="T27" fmla="*/ 2147483647 h 14"/>
              <a:gd name="T28" fmla="*/ 2147483647 w 20"/>
              <a:gd name="T29" fmla="*/ 2147483647 h 14"/>
              <a:gd name="T30" fmla="*/ 2147483647 w 20"/>
              <a:gd name="T31" fmla="*/ 2147483647 h 14"/>
              <a:gd name="T32" fmla="*/ 2147483647 w 20"/>
              <a:gd name="T33" fmla="*/ 2147483647 h 14"/>
              <a:gd name="T34" fmla="*/ 2147483647 w 20"/>
              <a:gd name="T35" fmla="*/ 2147483647 h 14"/>
              <a:gd name="T36" fmla="*/ 2147483647 w 20"/>
              <a:gd name="T37" fmla="*/ 2147483647 h 14"/>
              <a:gd name="T38" fmla="*/ 2147483647 w 20"/>
              <a:gd name="T39" fmla="*/ 2147483647 h 14"/>
              <a:gd name="T40" fmla="*/ 2147483647 w 20"/>
              <a:gd name="T41" fmla="*/ 2147483647 h 14"/>
              <a:gd name="T42" fmla="*/ 2147483647 w 20"/>
              <a:gd name="T43" fmla="*/ 2147483647 h 14"/>
              <a:gd name="T44" fmla="*/ 2147483647 w 20"/>
              <a:gd name="T45" fmla="*/ 2147483647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
              <a:gd name="T70" fmla="*/ 0 h 14"/>
              <a:gd name="T71" fmla="*/ 20 w 20"/>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rgbClr val="7DC4FF"/>
          </a:solidFill>
          <a:ln w="9525">
            <a:solidFill>
              <a:schemeClr val="bg1"/>
            </a:solidFill>
            <a:round/>
            <a:headEnd/>
            <a:tailEnd/>
          </a:ln>
        </p:spPr>
        <p:txBody>
          <a:bodyPr/>
          <a:lstStyle/>
          <a:p>
            <a:endParaRPr lang="tr-TR"/>
          </a:p>
        </p:txBody>
      </p:sp>
      <p:sp>
        <p:nvSpPr>
          <p:cNvPr id="6191" name="Freeform 1340"/>
          <p:cNvSpPr>
            <a:spLocks/>
          </p:cNvSpPr>
          <p:nvPr/>
        </p:nvSpPr>
        <p:spPr bwMode="auto">
          <a:xfrm>
            <a:off x="5064125" y="2709863"/>
            <a:ext cx="119063" cy="101600"/>
          </a:xfrm>
          <a:custGeom>
            <a:avLst/>
            <a:gdLst>
              <a:gd name="T0" fmla="*/ 2147483647 w 90"/>
              <a:gd name="T1" fmla="*/ 2147483647 h 78"/>
              <a:gd name="T2" fmla="*/ 2147483647 w 90"/>
              <a:gd name="T3" fmla="*/ 2147483647 h 78"/>
              <a:gd name="T4" fmla="*/ 2147483647 w 90"/>
              <a:gd name="T5" fmla="*/ 2147483647 h 78"/>
              <a:gd name="T6" fmla="*/ 2147483647 w 90"/>
              <a:gd name="T7" fmla="*/ 2147483647 h 78"/>
              <a:gd name="T8" fmla="*/ 2147483647 w 90"/>
              <a:gd name="T9" fmla="*/ 2147483647 h 78"/>
              <a:gd name="T10" fmla="*/ 2147483647 w 90"/>
              <a:gd name="T11" fmla="*/ 0 h 78"/>
              <a:gd name="T12" fmla="*/ 2147483647 w 90"/>
              <a:gd name="T13" fmla="*/ 0 h 78"/>
              <a:gd name="T14" fmla="*/ 2147483647 w 90"/>
              <a:gd name="T15" fmla="*/ 0 h 78"/>
              <a:gd name="T16" fmla="*/ 0 w 90"/>
              <a:gd name="T17" fmla="*/ 2147483647 h 78"/>
              <a:gd name="T18" fmla="*/ 0 w 90"/>
              <a:gd name="T19" fmla="*/ 2147483647 h 78"/>
              <a:gd name="T20" fmla="*/ 2147483647 w 90"/>
              <a:gd name="T21" fmla="*/ 2147483647 h 78"/>
              <a:gd name="T22" fmla="*/ 2147483647 w 90"/>
              <a:gd name="T23" fmla="*/ 2147483647 h 78"/>
              <a:gd name="T24" fmla="*/ 2147483647 w 90"/>
              <a:gd name="T25" fmla="*/ 2147483647 h 78"/>
              <a:gd name="T26" fmla="*/ 2147483647 w 90"/>
              <a:gd name="T27" fmla="*/ 2147483647 h 78"/>
              <a:gd name="T28" fmla="*/ 2147483647 w 90"/>
              <a:gd name="T29" fmla="*/ 2147483647 h 78"/>
              <a:gd name="T30" fmla="*/ 2147483647 w 90"/>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0"/>
              <a:gd name="T49" fmla="*/ 0 h 78"/>
              <a:gd name="T50" fmla="*/ 90 w 90"/>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rgbClr val="7DC4FF"/>
          </a:solidFill>
          <a:ln w="9525">
            <a:solidFill>
              <a:schemeClr val="bg1"/>
            </a:solidFill>
            <a:round/>
            <a:headEnd/>
            <a:tailEnd/>
          </a:ln>
        </p:spPr>
        <p:txBody>
          <a:bodyPr/>
          <a:lstStyle/>
          <a:p>
            <a:endParaRPr lang="tr-TR"/>
          </a:p>
        </p:txBody>
      </p:sp>
      <p:sp>
        <p:nvSpPr>
          <p:cNvPr id="6192" name="Freeform 1341"/>
          <p:cNvSpPr>
            <a:spLocks/>
          </p:cNvSpPr>
          <p:nvPr/>
        </p:nvSpPr>
        <p:spPr bwMode="auto">
          <a:xfrm>
            <a:off x="5059363" y="2867025"/>
            <a:ext cx="233362" cy="211138"/>
          </a:xfrm>
          <a:custGeom>
            <a:avLst/>
            <a:gdLst>
              <a:gd name="T0" fmla="*/ 2147483647 w 30"/>
              <a:gd name="T1" fmla="*/ 2147483647 h 27"/>
              <a:gd name="T2" fmla="*/ 2147483647 w 30"/>
              <a:gd name="T3" fmla="*/ 2147483647 h 27"/>
              <a:gd name="T4" fmla="*/ 2147483647 w 30"/>
              <a:gd name="T5" fmla="*/ 2147483647 h 27"/>
              <a:gd name="T6" fmla="*/ 2147483647 w 30"/>
              <a:gd name="T7" fmla="*/ 2147483647 h 27"/>
              <a:gd name="T8" fmla="*/ 2147483647 w 30"/>
              <a:gd name="T9" fmla="*/ 0 h 27"/>
              <a:gd name="T10" fmla="*/ 2147483647 w 30"/>
              <a:gd name="T11" fmla="*/ 2147483647 h 27"/>
              <a:gd name="T12" fmla="*/ 2147483647 w 30"/>
              <a:gd name="T13" fmla="*/ 2147483647 h 27"/>
              <a:gd name="T14" fmla="*/ 2147483647 w 30"/>
              <a:gd name="T15" fmla="*/ 2147483647 h 27"/>
              <a:gd name="T16" fmla="*/ 2147483647 w 30"/>
              <a:gd name="T17" fmla="*/ 2147483647 h 27"/>
              <a:gd name="T18" fmla="*/ 2147483647 w 30"/>
              <a:gd name="T19" fmla="*/ 2147483647 h 27"/>
              <a:gd name="T20" fmla="*/ 2147483647 w 30"/>
              <a:gd name="T21" fmla="*/ 2147483647 h 27"/>
              <a:gd name="T22" fmla="*/ 2147483647 w 30"/>
              <a:gd name="T23" fmla="*/ 2147483647 h 27"/>
              <a:gd name="T24" fmla="*/ 2147483647 w 30"/>
              <a:gd name="T25" fmla="*/ 2147483647 h 27"/>
              <a:gd name="T26" fmla="*/ 2147483647 w 30"/>
              <a:gd name="T27" fmla="*/ 2147483647 h 27"/>
              <a:gd name="T28" fmla="*/ 2147483647 w 30"/>
              <a:gd name="T29" fmla="*/ 2147483647 h 27"/>
              <a:gd name="T30" fmla="*/ 2147483647 w 30"/>
              <a:gd name="T31" fmla="*/ 2147483647 h 27"/>
              <a:gd name="T32" fmla="*/ 0 w 30"/>
              <a:gd name="T33" fmla="*/ 2147483647 h 27"/>
              <a:gd name="T34" fmla="*/ 2147483647 w 30"/>
              <a:gd name="T35" fmla="*/ 2147483647 h 27"/>
              <a:gd name="T36" fmla="*/ 2147483647 w 30"/>
              <a:gd name="T37" fmla="*/ 2147483647 h 27"/>
              <a:gd name="T38" fmla="*/ 2147483647 w 30"/>
              <a:gd name="T39" fmla="*/ 2147483647 h 27"/>
              <a:gd name="T40" fmla="*/ 2147483647 w 30"/>
              <a:gd name="T41" fmla="*/ 2147483647 h 27"/>
              <a:gd name="T42" fmla="*/ 2147483647 w 30"/>
              <a:gd name="T43" fmla="*/ 2147483647 h 27"/>
              <a:gd name="T44" fmla="*/ 2147483647 w 30"/>
              <a:gd name="T45" fmla="*/ 2147483647 h 27"/>
              <a:gd name="T46" fmla="*/ 2147483647 w 30"/>
              <a:gd name="T47" fmla="*/ 2147483647 h 27"/>
              <a:gd name="T48" fmla="*/ 2147483647 w 30"/>
              <a:gd name="T49" fmla="*/ 2147483647 h 27"/>
              <a:gd name="T50" fmla="*/ 2147483647 w 30"/>
              <a:gd name="T51" fmla="*/ 2147483647 h 27"/>
              <a:gd name="T52" fmla="*/ 2147483647 w 30"/>
              <a:gd name="T53" fmla="*/ 2147483647 h 27"/>
              <a:gd name="T54" fmla="*/ 2147483647 w 30"/>
              <a:gd name="T55" fmla="*/ 2147483647 h 27"/>
              <a:gd name="T56" fmla="*/ 2147483647 w 30"/>
              <a:gd name="T57" fmla="*/ 2147483647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7"/>
              <a:gd name="T89" fmla="*/ 30 w 30"/>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rgbClr val="7DC4FF"/>
          </a:solidFill>
          <a:ln w="9525">
            <a:solidFill>
              <a:schemeClr val="bg1"/>
            </a:solidFill>
            <a:round/>
            <a:headEnd/>
            <a:tailEnd/>
          </a:ln>
        </p:spPr>
        <p:txBody>
          <a:bodyPr/>
          <a:lstStyle/>
          <a:p>
            <a:endParaRPr lang="tr-TR"/>
          </a:p>
        </p:txBody>
      </p:sp>
      <p:sp>
        <p:nvSpPr>
          <p:cNvPr id="6193" name="Freeform 1342"/>
          <p:cNvSpPr>
            <a:spLocks/>
          </p:cNvSpPr>
          <p:nvPr/>
        </p:nvSpPr>
        <p:spPr bwMode="auto">
          <a:xfrm>
            <a:off x="5002213" y="2781300"/>
            <a:ext cx="190500" cy="107950"/>
          </a:xfrm>
          <a:custGeom>
            <a:avLst/>
            <a:gdLst>
              <a:gd name="T0" fmla="*/ 2147483647 w 24"/>
              <a:gd name="T1" fmla="*/ 2147483647 h 14"/>
              <a:gd name="T2" fmla="*/ 2147483647 w 24"/>
              <a:gd name="T3" fmla="*/ 2147483647 h 14"/>
              <a:gd name="T4" fmla="*/ 2147483647 w 24"/>
              <a:gd name="T5" fmla="*/ 2147483647 h 14"/>
              <a:gd name="T6" fmla="*/ 2147483647 w 24"/>
              <a:gd name="T7" fmla="*/ 2147483647 h 14"/>
              <a:gd name="T8" fmla="*/ 2147483647 w 24"/>
              <a:gd name="T9" fmla="*/ 2147483647 h 14"/>
              <a:gd name="T10" fmla="*/ 2147483647 w 24"/>
              <a:gd name="T11" fmla="*/ 2147483647 h 14"/>
              <a:gd name="T12" fmla="*/ 2147483647 w 24"/>
              <a:gd name="T13" fmla="*/ 2147483647 h 14"/>
              <a:gd name="T14" fmla="*/ 2147483647 w 24"/>
              <a:gd name="T15" fmla="*/ 2147483647 h 14"/>
              <a:gd name="T16" fmla="*/ 2147483647 w 24"/>
              <a:gd name="T17" fmla="*/ 2147483647 h 14"/>
              <a:gd name="T18" fmla="*/ 2147483647 w 24"/>
              <a:gd name="T19" fmla="*/ 2147483647 h 14"/>
              <a:gd name="T20" fmla="*/ 2147483647 w 24"/>
              <a:gd name="T21" fmla="*/ 2147483647 h 14"/>
              <a:gd name="T22" fmla="*/ 2147483647 w 24"/>
              <a:gd name="T23" fmla="*/ 0 h 14"/>
              <a:gd name="T24" fmla="*/ 2147483647 w 24"/>
              <a:gd name="T25" fmla="*/ 2147483647 h 14"/>
              <a:gd name="T26" fmla="*/ 2147483647 w 24"/>
              <a:gd name="T27" fmla="*/ 2147483647 h 14"/>
              <a:gd name="T28" fmla="*/ 2147483647 w 24"/>
              <a:gd name="T29" fmla="*/ 2147483647 h 14"/>
              <a:gd name="T30" fmla="*/ 2147483647 w 24"/>
              <a:gd name="T31" fmla="*/ 2147483647 h 14"/>
              <a:gd name="T32" fmla="*/ 2147483647 w 24"/>
              <a:gd name="T33" fmla="*/ 2147483647 h 14"/>
              <a:gd name="T34" fmla="*/ 2147483647 w 24"/>
              <a:gd name="T35" fmla="*/ 2147483647 h 14"/>
              <a:gd name="T36" fmla="*/ 0 w 24"/>
              <a:gd name="T37" fmla="*/ 2147483647 h 14"/>
              <a:gd name="T38" fmla="*/ 2147483647 w 24"/>
              <a:gd name="T39" fmla="*/ 2147483647 h 14"/>
              <a:gd name="T40" fmla="*/ 2147483647 w 24"/>
              <a:gd name="T41" fmla="*/ 214748364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4"/>
              <a:gd name="T65" fmla="*/ 24 w 2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rgbClr val="7DC4FF"/>
          </a:solidFill>
          <a:ln w="9525">
            <a:solidFill>
              <a:schemeClr val="bg1"/>
            </a:solidFill>
            <a:round/>
            <a:headEnd/>
            <a:tailEnd/>
          </a:ln>
        </p:spPr>
        <p:txBody>
          <a:bodyPr/>
          <a:lstStyle/>
          <a:p>
            <a:endParaRPr lang="tr-TR"/>
          </a:p>
        </p:txBody>
      </p:sp>
      <p:sp>
        <p:nvSpPr>
          <p:cNvPr id="6194" name="Freeform 1343"/>
          <p:cNvSpPr>
            <a:spLocks/>
          </p:cNvSpPr>
          <p:nvPr/>
        </p:nvSpPr>
        <p:spPr bwMode="auto">
          <a:xfrm>
            <a:off x="4100513" y="4232275"/>
            <a:ext cx="188912" cy="141288"/>
          </a:xfrm>
          <a:custGeom>
            <a:avLst/>
            <a:gdLst>
              <a:gd name="T0" fmla="*/ 2147483647 w 24"/>
              <a:gd name="T1" fmla="*/ 2147483647 h 18"/>
              <a:gd name="T2" fmla="*/ 2147483647 w 24"/>
              <a:gd name="T3" fmla="*/ 2147483647 h 18"/>
              <a:gd name="T4" fmla="*/ 2147483647 w 24"/>
              <a:gd name="T5" fmla="*/ 2147483647 h 18"/>
              <a:gd name="T6" fmla="*/ 2147483647 w 24"/>
              <a:gd name="T7" fmla="*/ 2147483647 h 18"/>
              <a:gd name="T8" fmla="*/ 2147483647 w 24"/>
              <a:gd name="T9" fmla="*/ 2147483647 h 18"/>
              <a:gd name="T10" fmla="*/ 2147483647 w 24"/>
              <a:gd name="T11" fmla="*/ 2147483647 h 18"/>
              <a:gd name="T12" fmla="*/ 2147483647 w 24"/>
              <a:gd name="T13" fmla="*/ 2147483647 h 18"/>
              <a:gd name="T14" fmla="*/ 2147483647 w 24"/>
              <a:gd name="T15" fmla="*/ 2147483647 h 18"/>
              <a:gd name="T16" fmla="*/ 2147483647 w 24"/>
              <a:gd name="T17" fmla="*/ 2147483647 h 18"/>
              <a:gd name="T18" fmla="*/ 2147483647 w 24"/>
              <a:gd name="T19" fmla="*/ 2147483647 h 18"/>
              <a:gd name="T20" fmla="*/ 2147483647 w 24"/>
              <a:gd name="T21" fmla="*/ 2147483647 h 18"/>
              <a:gd name="T22" fmla="*/ 2147483647 w 24"/>
              <a:gd name="T23" fmla="*/ 2147483647 h 18"/>
              <a:gd name="T24" fmla="*/ 2147483647 w 24"/>
              <a:gd name="T25" fmla="*/ 2147483647 h 18"/>
              <a:gd name="T26" fmla="*/ 2147483647 w 24"/>
              <a:gd name="T27" fmla="*/ 2147483647 h 18"/>
              <a:gd name="T28" fmla="*/ 2147483647 w 24"/>
              <a:gd name="T29" fmla="*/ 2147483647 h 18"/>
              <a:gd name="T30" fmla="*/ 2147483647 w 24"/>
              <a:gd name="T31" fmla="*/ 2147483647 h 18"/>
              <a:gd name="T32" fmla="*/ 2147483647 w 24"/>
              <a:gd name="T33" fmla="*/ 0 h 18"/>
              <a:gd name="T34" fmla="*/ 2147483647 w 24"/>
              <a:gd name="T35" fmla="*/ 0 h 18"/>
              <a:gd name="T36" fmla="*/ 2147483647 w 24"/>
              <a:gd name="T37" fmla="*/ 2147483647 h 18"/>
              <a:gd name="T38" fmla="*/ 2147483647 w 24"/>
              <a:gd name="T39" fmla="*/ 2147483647 h 18"/>
              <a:gd name="T40" fmla="*/ 2147483647 w 24"/>
              <a:gd name="T41" fmla="*/ 2147483647 h 18"/>
              <a:gd name="T42" fmla="*/ 0 w 24"/>
              <a:gd name="T43" fmla="*/ 2147483647 h 18"/>
              <a:gd name="T44" fmla="*/ 2147483647 w 24"/>
              <a:gd name="T45" fmla="*/ 2147483647 h 18"/>
              <a:gd name="T46" fmla="*/ 2147483647 w 24"/>
              <a:gd name="T47" fmla="*/ 2147483647 h 18"/>
              <a:gd name="T48" fmla="*/ 2147483647 w 24"/>
              <a:gd name="T49" fmla="*/ 2147483647 h 18"/>
              <a:gd name="T50" fmla="*/ 2147483647 w 24"/>
              <a:gd name="T51" fmla="*/ 2147483647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18"/>
              <a:gd name="T80" fmla="*/ 24 w 24"/>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rgbClr val="7DC4FF"/>
          </a:solidFill>
          <a:ln w="9525">
            <a:solidFill>
              <a:schemeClr val="bg1"/>
            </a:solidFill>
            <a:round/>
            <a:headEnd/>
            <a:tailEnd/>
          </a:ln>
        </p:spPr>
        <p:txBody>
          <a:bodyPr/>
          <a:lstStyle/>
          <a:p>
            <a:endParaRPr lang="tr-TR"/>
          </a:p>
        </p:txBody>
      </p:sp>
      <p:sp>
        <p:nvSpPr>
          <p:cNvPr id="6195" name="Freeform 1344"/>
          <p:cNvSpPr>
            <a:spLocks/>
          </p:cNvSpPr>
          <p:nvPr/>
        </p:nvSpPr>
        <p:spPr bwMode="auto">
          <a:xfrm>
            <a:off x="4054475" y="4130675"/>
            <a:ext cx="147638" cy="111125"/>
          </a:xfrm>
          <a:custGeom>
            <a:avLst/>
            <a:gdLst>
              <a:gd name="T0" fmla="*/ 2147483647 w 114"/>
              <a:gd name="T1" fmla="*/ 2147483647 h 85"/>
              <a:gd name="T2" fmla="*/ 2147483647 w 114"/>
              <a:gd name="T3" fmla="*/ 2147483647 h 85"/>
              <a:gd name="T4" fmla="*/ 2147483647 w 114"/>
              <a:gd name="T5" fmla="*/ 2147483647 h 85"/>
              <a:gd name="T6" fmla="*/ 2147483647 w 114"/>
              <a:gd name="T7" fmla="*/ 2147483647 h 85"/>
              <a:gd name="T8" fmla="*/ 2147483647 w 114"/>
              <a:gd name="T9" fmla="*/ 2147483647 h 85"/>
              <a:gd name="T10" fmla="*/ 2147483647 w 114"/>
              <a:gd name="T11" fmla="*/ 2147483647 h 85"/>
              <a:gd name="T12" fmla="*/ 2147483647 w 114"/>
              <a:gd name="T13" fmla="*/ 2147483647 h 85"/>
              <a:gd name="T14" fmla="*/ 2147483647 w 114"/>
              <a:gd name="T15" fmla="*/ 2147483647 h 85"/>
              <a:gd name="T16" fmla="*/ 2147483647 w 114"/>
              <a:gd name="T17" fmla="*/ 2147483647 h 85"/>
              <a:gd name="T18" fmla="*/ 2147483647 w 114"/>
              <a:gd name="T19" fmla="*/ 2147483647 h 85"/>
              <a:gd name="T20" fmla="*/ 2147483647 w 114"/>
              <a:gd name="T21" fmla="*/ 2147483647 h 85"/>
              <a:gd name="T22" fmla="*/ 2147483647 w 114"/>
              <a:gd name="T23" fmla="*/ 0 h 85"/>
              <a:gd name="T24" fmla="*/ 2147483647 w 114"/>
              <a:gd name="T25" fmla="*/ 2147483647 h 85"/>
              <a:gd name="T26" fmla="*/ 2147483647 w 114"/>
              <a:gd name="T27" fmla="*/ 2147483647 h 85"/>
              <a:gd name="T28" fmla="*/ 0 w 114"/>
              <a:gd name="T29" fmla="*/ 2147483647 h 85"/>
              <a:gd name="T30" fmla="*/ 2147483647 w 114"/>
              <a:gd name="T31" fmla="*/ 2147483647 h 85"/>
              <a:gd name="T32" fmla="*/ 2147483647 w 114"/>
              <a:gd name="T33" fmla="*/ 2147483647 h 85"/>
              <a:gd name="T34" fmla="*/ 2147483647 w 114"/>
              <a:gd name="T35" fmla="*/ 2147483647 h 85"/>
              <a:gd name="T36" fmla="*/ 2147483647 w 114"/>
              <a:gd name="T37" fmla="*/ 214748364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4"/>
              <a:gd name="T58" fmla="*/ 0 h 85"/>
              <a:gd name="T59" fmla="*/ 114 w 114"/>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rgbClr val="7DC4FF"/>
          </a:solidFill>
          <a:ln w="9525">
            <a:solidFill>
              <a:schemeClr val="bg1"/>
            </a:solidFill>
            <a:round/>
            <a:headEnd/>
            <a:tailEnd/>
          </a:ln>
        </p:spPr>
        <p:txBody>
          <a:bodyPr/>
          <a:lstStyle/>
          <a:p>
            <a:endParaRPr lang="tr-TR"/>
          </a:p>
        </p:txBody>
      </p:sp>
      <p:sp>
        <p:nvSpPr>
          <p:cNvPr id="6196" name="Freeform 1345"/>
          <p:cNvSpPr>
            <a:spLocks/>
          </p:cNvSpPr>
          <p:nvPr/>
        </p:nvSpPr>
        <p:spPr bwMode="auto">
          <a:xfrm>
            <a:off x="4062413" y="3859213"/>
            <a:ext cx="298450" cy="319087"/>
          </a:xfrm>
          <a:custGeom>
            <a:avLst/>
            <a:gdLst>
              <a:gd name="T0" fmla="*/ 2147483647 w 38"/>
              <a:gd name="T1" fmla="*/ 2147483647 h 41"/>
              <a:gd name="T2" fmla="*/ 2147483647 w 38"/>
              <a:gd name="T3" fmla="*/ 2147483647 h 41"/>
              <a:gd name="T4" fmla="*/ 2147483647 w 38"/>
              <a:gd name="T5" fmla="*/ 2147483647 h 41"/>
              <a:gd name="T6" fmla="*/ 2147483647 w 38"/>
              <a:gd name="T7" fmla="*/ 2147483647 h 41"/>
              <a:gd name="T8" fmla="*/ 2147483647 w 38"/>
              <a:gd name="T9" fmla="*/ 2147483647 h 41"/>
              <a:gd name="T10" fmla="*/ 2147483647 w 38"/>
              <a:gd name="T11" fmla="*/ 2147483647 h 41"/>
              <a:gd name="T12" fmla="*/ 2147483647 w 38"/>
              <a:gd name="T13" fmla="*/ 2147483647 h 41"/>
              <a:gd name="T14" fmla="*/ 2147483647 w 38"/>
              <a:gd name="T15" fmla="*/ 2147483647 h 41"/>
              <a:gd name="T16" fmla="*/ 2147483647 w 38"/>
              <a:gd name="T17" fmla="*/ 2147483647 h 41"/>
              <a:gd name="T18" fmla="*/ 2147483647 w 38"/>
              <a:gd name="T19" fmla="*/ 2147483647 h 41"/>
              <a:gd name="T20" fmla="*/ 2147483647 w 38"/>
              <a:gd name="T21" fmla="*/ 2147483647 h 41"/>
              <a:gd name="T22" fmla="*/ 2147483647 w 38"/>
              <a:gd name="T23" fmla="*/ 2147483647 h 41"/>
              <a:gd name="T24" fmla="*/ 2147483647 w 38"/>
              <a:gd name="T25" fmla="*/ 2147483647 h 41"/>
              <a:gd name="T26" fmla="*/ 2147483647 w 38"/>
              <a:gd name="T27" fmla="*/ 0 h 41"/>
              <a:gd name="T28" fmla="*/ 2147483647 w 38"/>
              <a:gd name="T29" fmla="*/ 2147483647 h 41"/>
              <a:gd name="T30" fmla="*/ 2147483647 w 38"/>
              <a:gd name="T31" fmla="*/ 2147483647 h 41"/>
              <a:gd name="T32" fmla="*/ 2147483647 w 38"/>
              <a:gd name="T33" fmla="*/ 2147483647 h 41"/>
              <a:gd name="T34" fmla="*/ 2147483647 w 38"/>
              <a:gd name="T35" fmla="*/ 2147483647 h 41"/>
              <a:gd name="T36" fmla="*/ 2147483647 w 38"/>
              <a:gd name="T37" fmla="*/ 2147483647 h 41"/>
              <a:gd name="T38" fmla="*/ 2147483647 w 38"/>
              <a:gd name="T39" fmla="*/ 2147483647 h 41"/>
              <a:gd name="T40" fmla="*/ 0 w 38"/>
              <a:gd name="T41" fmla="*/ 2147483647 h 41"/>
              <a:gd name="T42" fmla="*/ 2147483647 w 38"/>
              <a:gd name="T43" fmla="*/ 2147483647 h 41"/>
              <a:gd name="T44" fmla="*/ 2147483647 w 38"/>
              <a:gd name="T45" fmla="*/ 2147483647 h 41"/>
              <a:gd name="T46" fmla="*/ 2147483647 w 38"/>
              <a:gd name="T47" fmla="*/ 2147483647 h 41"/>
              <a:gd name="T48" fmla="*/ 2147483647 w 38"/>
              <a:gd name="T49" fmla="*/ 2147483647 h 41"/>
              <a:gd name="T50" fmla="*/ 2147483647 w 38"/>
              <a:gd name="T51" fmla="*/ 2147483647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
              <a:gd name="T79" fmla="*/ 0 h 41"/>
              <a:gd name="T80" fmla="*/ 38 w 3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rgbClr val="7DC4FF"/>
          </a:solidFill>
          <a:ln w="9525">
            <a:solidFill>
              <a:schemeClr val="bg1"/>
            </a:solidFill>
            <a:round/>
            <a:headEnd/>
            <a:tailEnd/>
          </a:ln>
        </p:spPr>
        <p:txBody>
          <a:bodyPr/>
          <a:lstStyle/>
          <a:p>
            <a:endParaRPr lang="tr-TR"/>
          </a:p>
        </p:txBody>
      </p:sp>
      <p:sp>
        <p:nvSpPr>
          <p:cNvPr id="6197" name="Freeform 1346"/>
          <p:cNvSpPr>
            <a:spLocks/>
          </p:cNvSpPr>
          <p:nvPr/>
        </p:nvSpPr>
        <p:spPr bwMode="auto">
          <a:xfrm>
            <a:off x="5089525" y="3725863"/>
            <a:ext cx="282575" cy="273050"/>
          </a:xfrm>
          <a:custGeom>
            <a:avLst/>
            <a:gdLst>
              <a:gd name="T0" fmla="*/ 0 w 36"/>
              <a:gd name="T1" fmla="*/ 2147483647 h 35"/>
              <a:gd name="T2" fmla="*/ 2147483647 w 36"/>
              <a:gd name="T3" fmla="*/ 2147483647 h 35"/>
              <a:gd name="T4" fmla="*/ 2147483647 w 36"/>
              <a:gd name="T5" fmla="*/ 2147483647 h 35"/>
              <a:gd name="T6" fmla="*/ 2147483647 w 36"/>
              <a:gd name="T7" fmla="*/ 2147483647 h 35"/>
              <a:gd name="T8" fmla="*/ 2147483647 w 36"/>
              <a:gd name="T9" fmla="*/ 2147483647 h 35"/>
              <a:gd name="T10" fmla="*/ 2147483647 w 36"/>
              <a:gd name="T11" fmla="*/ 2147483647 h 35"/>
              <a:gd name="T12" fmla="*/ 2147483647 w 36"/>
              <a:gd name="T13" fmla="*/ 2147483647 h 35"/>
              <a:gd name="T14" fmla="*/ 2147483647 w 36"/>
              <a:gd name="T15" fmla="*/ 2147483647 h 35"/>
              <a:gd name="T16" fmla="*/ 2147483647 w 36"/>
              <a:gd name="T17" fmla="*/ 2147483647 h 35"/>
              <a:gd name="T18" fmla="*/ 2147483647 w 36"/>
              <a:gd name="T19" fmla="*/ 2147483647 h 35"/>
              <a:gd name="T20" fmla="*/ 2147483647 w 36"/>
              <a:gd name="T21" fmla="*/ 2147483647 h 35"/>
              <a:gd name="T22" fmla="*/ 2147483647 w 36"/>
              <a:gd name="T23" fmla="*/ 2147483647 h 35"/>
              <a:gd name="T24" fmla="*/ 2147483647 w 36"/>
              <a:gd name="T25" fmla="*/ 2147483647 h 35"/>
              <a:gd name="T26" fmla="*/ 2147483647 w 36"/>
              <a:gd name="T27" fmla="*/ 2147483647 h 35"/>
              <a:gd name="T28" fmla="*/ 2147483647 w 36"/>
              <a:gd name="T29" fmla="*/ 2147483647 h 35"/>
              <a:gd name="T30" fmla="*/ 2147483647 w 36"/>
              <a:gd name="T31" fmla="*/ 2147483647 h 35"/>
              <a:gd name="T32" fmla="*/ 2147483647 w 36"/>
              <a:gd name="T33" fmla="*/ 2147483647 h 35"/>
              <a:gd name="T34" fmla="*/ 2147483647 w 36"/>
              <a:gd name="T35" fmla="*/ 2147483647 h 35"/>
              <a:gd name="T36" fmla="*/ 2147483647 w 36"/>
              <a:gd name="T37" fmla="*/ 2147483647 h 35"/>
              <a:gd name="T38" fmla="*/ 2147483647 w 36"/>
              <a:gd name="T39" fmla="*/ 2147483647 h 35"/>
              <a:gd name="T40" fmla="*/ 2147483647 w 36"/>
              <a:gd name="T41" fmla="*/ 0 h 35"/>
              <a:gd name="T42" fmla="*/ 2147483647 w 36"/>
              <a:gd name="T43" fmla="*/ 0 h 35"/>
              <a:gd name="T44" fmla="*/ 2147483647 w 36"/>
              <a:gd name="T45" fmla="*/ 2147483647 h 35"/>
              <a:gd name="T46" fmla="*/ 0 w 36"/>
              <a:gd name="T47" fmla="*/ 2147483647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35"/>
              <a:gd name="T74" fmla="*/ 36 w 36"/>
              <a:gd name="T75" fmla="*/ 35 h 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rgbClr val="7DC4FF"/>
          </a:solidFill>
          <a:ln w="9525">
            <a:solidFill>
              <a:schemeClr val="bg1"/>
            </a:solidFill>
            <a:round/>
            <a:headEnd/>
            <a:tailEnd/>
          </a:ln>
        </p:spPr>
        <p:txBody>
          <a:bodyPr/>
          <a:lstStyle/>
          <a:p>
            <a:endParaRPr lang="tr-TR"/>
          </a:p>
        </p:txBody>
      </p:sp>
      <p:sp>
        <p:nvSpPr>
          <p:cNvPr id="6198" name="Freeform 1347"/>
          <p:cNvSpPr>
            <a:spLocks/>
          </p:cNvSpPr>
          <p:nvPr/>
        </p:nvSpPr>
        <p:spPr bwMode="auto">
          <a:xfrm>
            <a:off x="4703763" y="3678238"/>
            <a:ext cx="409575" cy="388937"/>
          </a:xfrm>
          <a:custGeom>
            <a:avLst/>
            <a:gdLst>
              <a:gd name="T0" fmla="*/ 2147483647 w 52"/>
              <a:gd name="T1" fmla="*/ 2147483647 h 50"/>
              <a:gd name="T2" fmla="*/ 2147483647 w 52"/>
              <a:gd name="T3" fmla="*/ 2147483647 h 50"/>
              <a:gd name="T4" fmla="*/ 2147483647 w 52"/>
              <a:gd name="T5" fmla="*/ 2147483647 h 50"/>
              <a:gd name="T6" fmla="*/ 0 w 52"/>
              <a:gd name="T7" fmla="*/ 2147483647 h 50"/>
              <a:gd name="T8" fmla="*/ 0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2147483647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2147483647 w 52"/>
              <a:gd name="T33" fmla="*/ 2147483647 h 50"/>
              <a:gd name="T34" fmla="*/ 2147483647 w 52"/>
              <a:gd name="T35" fmla="*/ 2147483647 h 50"/>
              <a:gd name="T36" fmla="*/ 2147483647 w 52"/>
              <a:gd name="T37" fmla="*/ 2147483647 h 50"/>
              <a:gd name="T38" fmla="*/ 2147483647 w 52"/>
              <a:gd name="T39" fmla="*/ 2147483647 h 50"/>
              <a:gd name="T40" fmla="*/ 2147483647 w 52"/>
              <a:gd name="T41" fmla="*/ 2147483647 h 50"/>
              <a:gd name="T42" fmla="*/ 2147483647 w 52"/>
              <a:gd name="T43" fmla="*/ 2147483647 h 50"/>
              <a:gd name="T44" fmla="*/ 2147483647 w 52"/>
              <a:gd name="T45" fmla="*/ 2147483647 h 50"/>
              <a:gd name="T46" fmla="*/ 2147483647 w 52"/>
              <a:gd name="T47" fmla="*/ 2147483647 h 50"/>
              <a:gd name="T48" fmla="*/ 2147483647 w 52"/>
              <a:gd name="T49" fmla="*/ 2147483647 h 50"/>
              <a:gd name="T50" fmla="*/ 2147483647 w 52"/>
              <a:gd name="T51" fmla="*/ 2147483647 h 50"/>
              <a:gd name="T52" fmla="*/ 2147483647 w 52"/>
              <a:gd name="T53" fmla="*/ 2147483647 h 50"/>
              <a:gd name="T54" fmla="*/ 2147483647 w 52"/>
              <a:gd name="T55" fmla="*/ 2147483647 h 50"/>
              <a:gd name="T56" fmla="*/ 2147483647 w 52"/>
              <a:gd name="T57" fmla="*/ 2147483647 h 50"/>
              <a:gd name="T58" fmla="*/ 2147483647 w 52"/>
              <a:gd name="T59" fmla="*/ 2147483647 h 50"/>
              <a:gd name="T60" fmla="*/ 2147483647 w 52"/>
              <a:gd name="T61" fmla="*/ 2147483647 h 50"/>
              <a:gd name="T62" fmla="*/ 2147483647 w 52"/>
              <a:gd name="T63" fmla="*/ 2147483647 h 50"/>
              <a:gd name="T64" fmla="*/ 2147483647 w 52"/>
              <a:gd name="T65" fmla="*/ 2147483647 h 50"/>
              <a:gd name="T66" fmla="*/ 2147483647 w 52"/>
              <a:gd name="T67" fmla="*/ 0 h 50"/>
              <a:gd name="T68" fmla="*/ 2147483647 w 52"/>
              <a:gd name="T69" fmla="*/ 2147483647 h 50"/>
              <a:gd name="T70" fmla="*/ 2147483647 w 52"/>
              <a:gd name="T71" fmla="*/ 2147483647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2"/>
              <a:gd name="T109" fmla="*/ 0 h 50"/>
              <a:gd name="T110" fmla="*/ 52 w 52"/>
              <a:gd name="T111" fmla="*/ 50 h 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rgbClr val="7DC4FF"/>
          </a:solidFill>
          <a:ln w="9525">
            <a:solidFill>
              <a:schemeClr val="bg1"/>
            </a:solidFill>
            <a:round/>
            <a:headEnd/>
            <a:tailEnd/>
          </a:ln>
        </p:spPr>
        <p:txBody>
          <a:bodyPr/>
          <a:lstStyle/>
          <a:p>
            <a:endParaRPr lang="tr-TR"/>
          </a:p>
        </p:txBody>
      </p:sp>
      <p:sp>
        <p:nvSpPr>
          <p:cNvPr id="6199" name="Freeform 1348"/>
          <p:cNvSpPr>
            <a:spLocks/>
          </p:cNvSpPr>
          <p:nvPr/>
        </p:nvSpPr>
        <p:spPr bwMode="auto">
          <a:xfrm>
            <a:off x="4664075" y="3562350"/>
            <a:ext cx="103188" cy="193675"/>
          </a:xfrm>
          <a:custGeom>
            <a:avLst/>
            <a:gdLst>
              <a:gd name="T0" fmla="*/ 2147483647 w 78"/>
              <a:gd name="T1" fmla="*/ 2147483647 h 150"/>
              <a:gd name="T2" fmla="*/ 2147483647 w 78"/>
              <a:gd name="T3" fmla="*/ 2147483647 h 150"/>
              <a:gd name="T4" fmla="*/ 2147483647 w 78"/>
              <a:gd name="T5" fmla="*/ 2147483647 h 150"/>
              <a:gd name="T6" fmla="*/ 0 w 78"/>
              <a:gd name="T7" fmla="*/ 2147483647 h 150"/>
              <a:gd name="T8" fmla="*/ 0 w 78"/>
              <a:gd name="T9" fmla="*/ 2147483647 h 150"/>
              <a:gd name="T10" fmla="*/ 2147483647 w 78"/>
              <a:gd name="T11" fmla="*/ 2147483647 h 150"/>
              <a:gd name="T12" fmla="*/ 2147483647 w 78"/>
              <a:gd name="T13" fmla="*/ 2147483647 h 150"/>
              <a:gd name="T14" fmla="*/ 2147483647 w 78"/>
              <a:gd name="T15" fmla="*/ 2147483647 h 150"/>
              <a:gd name="T16" fmla="*/ 2147483647 w 78"/>
              <a:gd name="T17" fmla="*/ 2147483647 h 150"/>
              <a:gd name="T18" fmla="*/ 2147483647 w 78"/>
              <a:gd name="T19" fmla="*/ 2147483647 h 150"/>
              <a:gd name="T20" fmla="*/ 2147483647 w 78"/>
              <a:gd name="T21" fmla="*/ 2147483647 h 150"/>
              <a:gd name="T22" fmla="*/ 2147483647 w 78"/>
              <a:gd name="T23" fmla="*/ 2147483647 h 150"/>
              <a:gd name="T24" fmla="*/ 2147483647 w 78"/>
              <a:gd name="T25" fmla="*/ 2147483647 h 150"/>
              <a:gd name="T26" fmla="*/ 2147483647 w 78"/>
              <a:gd name="T27" fmla="*/ 2147483647 h 150"/>
              <a:gd name="T28" fmla="*/ 2147483647 w 78"/>
              <a:gd name="T29" fmla="*/ 2147483647 h 150"/>
              <a:gd name="T30" fmla="*/ 2147483647 w 78"/>
              <a:gd name="T31" fmla="*/ 2147483647 h 150"/>
              <a:gd name="T32" fmla="*/ 2147483647 w 78"/>
              <a:gd name="T33" fmla="*/ 2147483647 h 150"/>
              <a:gd name="T34" fmla="*/ 2147483647 w 78"/>
              <a:gd name="T35" fmla="*/ 2147483647 h 150"/>
              <a:gd name="T36" fmla="*/ 2147483647 w 78"/>
              <a:gd name="T37" fmla="*/ 0 h 150"/>
              <a:gd name="T38" fmla="*/ 2147483647 w 78"/>
              <a:gd name="T39" fmla="*/ 0 h 150"/>
              <a:gd name="T40" fmla="*/ 2147483647 w 78"/>
              <a:gd name="T41" fmla="*/ 2147483647 h 150"/>
              <a:gd name="T42" fmla="*/ 2147483647 w 78"/>
              <a:gd name="T43" fmla="*/ 2147483647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150"/>
              <a:gd name="T68" fmla="*/ 78 w 78"/>
              <a:gd name="T69" fmla="*/ 150 h 15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rgbClr val="7DC4FF"/>
          </a:solidFill>
          <a:ln w="9525">
            <a:solidFill>
              <a:schemeClr val="bg1"/>
            </a:solidFill>
            <a:round/>
            <a:headEnd/>
            <a:tailEnd/>
          </a:ln>
        </p:spPr>
        <p:txBody>
          <a:bodyPr/>
          <a:lstStyle/>
          <a:p>
            <a:endParaRPr lang="tr-TR"/>
          </a:p>
        </p:txBody>
      </p:sp>
      <p:sp>
        <p:nvSpPr>
          <p:cNvPr id="6200" name="Freeform 1349"/>
          <p:cNvSpPr>
            <a:spLocks/>
          </p:cNvSpPr>
          <p:nvPr/>
        </p:nvSpPr>
        <p:spPr bwMode="auto">
          <a:xfrm>
            <a:off x="4157663" y="3608388"/>
            <a:ext cx="296862" cy="227012"/>
          </a:xfrm>
          <a:custGeom>
            <a:avLst/>
            <a:gdLst>
              <a:gd name="T0" fmla="*/ 2147483647 w 228"/>
              <a:gd name="T1" fmla="*/ 2147483647 h 174"/>
              <a:gd name="T2" fmla="*/ 2147483647 w 228"/>
              <a:gd name="T3" fmla="*/ 2147483647 h 174"/>
              <a:gd name="T4" fmla="*/ 2147483647 w 228"/>
              <a:gd name="T5" fmla="*/ 2147483647 h 174"/>
              <a:gd name="T6" fmla="*/ 2147483647 w 228"/>
              <a:gd name="T7" fmla="*/ 2147483647 h 174"/>
              <a:gd name="T8" fmla="*/ 2147483647 w 228"/>
              <a:gd name="T9" fmla="*/ 2147483647 h 174"/>
              <a:gd name="T10" fmla="*/ 2147483647 w 228"/>
              <a:gd name="T11" fmla="*/ 2147483647 h 174"/>
              <a:gd name="T12" fmla="*/ 2147483647 w 228"/>
              <a:gd name="T13" fmla="*/ 2147483647 h 174"/>
              <a:gd name="T14" fmla="*/ 2147483647 w 228"/>
              <a:gd name="T15" fmla="*/ 2147483647 h 174"/>
              <a:gd name="T16" fmla="*/ 2147483647 w 228"/>
              <a:gd name="T17" fmla="*/ 2147483647 h 174"/>
              <a:gd name="T18" fmla="*/ 2147483647 w 228"/>
              <a:gd name="T19" fmla="*/ 2147483647 h 174"/>
              <a:gd name="T20" fmla="*/ 2147483647 w 228"/>
              <a:gd name="T21" fmla="*/ 2147483647 h 174"/>
              <a:gd name="T22" fmla="*/ 2147483647 w 228"/>
              <a:gd name="T23" fmla="*/ 2147483647 h 174"/>
              <a:gd name="T24" fmla="*/ 2147483647 w 228"/>
              <a:gd name="T25" fmla="*/ 2147483647 h 174"/>
              <a:gd name="T26" fmla="*/ 2147483647 w 228"/>
              <a:gd name="T27" fmla="*/ 0 h 174"/>
              <a:gd name="T28" fmla="*/ 2147483647 w 228"/>
              <a:gd name="T29" fmla="*/ 2147483647 h 174"/>
              <a:gd name="T30" fmla="*/ 2147483647 w 228"/>
              <a:gd name="T31" fmla="*/ 2147483647 h 174"/>
              <a:gd name="T32" fmla="*/ 2147483647 w 228"/>
              <a:gd name="T33" fmla="*/ 2147483647 h 174"/>
              <a:gd name="T34" fmla="*/ 2147483647 w 228"/>
              <a:gd name="T35" fmla="*/ 2147483647 h 174"/>
              <a:gd name="T36" fmla="*/ 2147483647 w 228"/>
              <a:gd name="T37" fmla="*/ 2147483647 h 174"/>
              <a:gd name="T38" fmla="*/ 0 w 228"/>
              <a:gd name="T39" fmla="*/ 2147483647 h 174"/>
              <a:gd name="T40" fmla="*/ 2147483647 w 228"/>
              <a:gd name="T41" fmla="*/ 2147483647 h 174"/>
              <a:gd name="T42" fmla="*/ 2147483647 w 228"/>
              <a:gd name="T43" fmla="*/ 2147483647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8"/>
              <a:gd name="T67" fmla="*/ 0 h 174"/>
              <a:gd name="T68" fmla="*/ 228 w 228"/>
              <a:gd name="T69" fmla="*/ 174 h 1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rgbClr val="7DC4FF"/>
          </a:solidFill>
          <a:ln w="9525">
            <a:solidFill>
              <a:schemeClr val="bg1"/>
            </a:solidFill>
            <a:round/>
            <a:headEnd/>
            <a:tailEnd/>
          </a:ln>
        </p:spPr>
        <p:txBody>
          <a:bodyPr/>
          <a:lstStyle/>
          <a:p>
            <a:endParaRPr lang="tr-TR"/>
          </a:p>
        </p:txBody>
      </p:sp>
      <p:sp>
        <p:nvSpPr>
          <p:cNvPr id="6201" name="Freeform 1350"/>
          <p:cNvSpPr>
            <a:spLocks/>
          </p:cNvSpPr>
          <p:nvPr/>
        </p:nvSpPr>
        <p:spPr bwMode="auto">
          <a:xfrm>
            <a:off x="4068763" y="3835400"/>
            <a:ext cx="204787" cy="177800"/>
          </a:xfrm>
          <a:custGeom>
            <a:avLst/>
            <a:gdLst>
              <a:gd name="T0" fmla="*/ 2147483647 w 26"/>
              <a:gd name="T1" fmla="*/ 2147483647 h 23"/>
              <a:gd name="T2" fmla="*/ 2147483647 w 26"/>
              <a:gd name="T3" fmla="*/ 2147483647 h 23"/>
              <a:gd name="T4" fmla="*/ 2147483647 w 26"/>
              <a:gd name="T5" fmla="*/ 2147483647 h 23"/>
              <a:gd name="T6" fmla="*/ 2147483647 w 26"/>
              <a:gd name="T7" fmla="*/ 2147483647 h 23"/>
              <a:gd name="T8" fmla="*/ 2147483647 w 26"/>
              <a:gd name="T9" fmla="*/ 2147483647 h 23"/>
              <a:gd name="T10" fmla="*/ 2147483647 w 26"/>
              <a:gd name="T11" fmla="*/ 2147483647 h 23"/>
              <a:gd name="T12" fmla="*/ 2147483647 w 26"/>
              <a:gd name="T13" fmla="*/ 0 h 23"/>
              <a:gd name="T14" fmla="*/ 2147483647 w 26"/>
              <a:gd name="T15" fmla="*/ 0 h 23"/>
              <a:gd name="T16" fmla="*/ 2147483647 w 26"/>
              <a:gd name="T17" fmla="*/ 2147483647 h 23"/>
              <a:gd name="T18" fmla="*/ 2147483647 w 26"/>
              <a:gd name="T19" fmla="*/ 2147483647 h 23"/>
              <a:gd name="T20" fmla="*/ 0 w 26"/>
              <a:gd name="T21" fmla="*/ 2147483647 h 23"/>
              <a:gd name="T22" fmla="*/ 2147483647 w 26"/>
              <a:gd name="T23" fmla="*/ 2147483647 h 23"/>
              <a:gd name="T24" fmla="*/ 2147483647 w 26"/>
              <a:gd name="T25" fmla="*/ 214748364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23"/>
              <a:gd name="T41" fmla="*/ 26 w 26"/>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rgbClr val="7DC4FF"/>
          </a:solidFill>
          <a:ln w="9525">
            <a:solidFill>
              <a:schemeClr val="bg1"/>
            </a:solidFill>
            <a:round/>
            <a:headEnd/>
            <a:tailEnd/>
          </a:ln>
        </p:spPr>
        <p:txBody>
          <a:bodyPr/>
          <a:lstStyle/>
          <a:p>
            <a:endParaRPr lang="tr-TR"/>
          </a:p>
        </p:txBody>
      </p:sp>
      <p:sp>
        <p:nvSpPr>
          <p:cNvPr id="6202" name="Freeform 1351"/>
          <p:cNvSpPr>
            <a:spLocks/>
          </p:cNvSpPr>
          <p:nvPr/>
        </p:nvSpPr>
        <p:spPr bwMode="auto">
          <a:xfrm>
            <a:off x="4078288" y="4232275"/>
            <a:ext cx="61912" cy="47625"/>
          </a:xfrm>
          <a:custGeom>
            <a:avLst/>
            <a:gdLst>
              <a:gd name="T0" fmla="*/ 2147483647 w 48"/>
              <a:gd name="T1" fmla="*/ 2147483647 h 36"/>
              <a:gd name="T2" fmla="*/ 2147483647 w 48"/>
              <a:gd name="T3" fmla="*/ 2147483647 h 36"/>
              <a:gd name="T4" fmla="*/ 2147483647 w 48"/>
              <a:gd name="T5" fmla="*/ 0 h 36"/>
              <a:gd name="T6" fmla="*/ 2147483647 w 48"/>
              <a:gd name="T7" fmla="*/ 0 h 36"/>
              <a:gd name="T8" fmla="*/ 2147483647 w 48"/>
              <a:gd name="T9" fmla="*/ 2147483647 h 36"/>
              <a:gd name="T10" fmla="*/ 0 w 48"/>
              <a:gd name="T11" fmla="*/ 2147483647 h 36"/>
              <a:gd name="T12" fmla="*/ 2147483647 w 48"/>
              <a:gd name="T13" fmla="*/ 2147483647 h 36"/>
              <a:gd name="T14" fmla="*/ 2147483647 w 48"/>
              <a:gd name="T15" fmla="*/ 2147483647 h 36"/>
              <a:gd name="T16" fmla="*/ 2147483647 w 48"/>
              <a:gd name="T17" fmla="*/ 2147483647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36"/>
              <a:gd name="T29" fmla="*/ 48 w 48"/>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rgbClr val="7DC4FF"/>
          </a:solidFill>
          <a:ln w="9525">
            <a:solidFill>
              <a:schemeClr val="bg1"/>
            </a:solidFill>
            <a:round/>
            <a:headEnd/>
            <a:tailEnd/>
          </a:ln>
        </p:spPr>
        <p:txBody>
          <a:bodyPr/>
          <a:lstStyle/>
          <a:p>
            <a:endParaRPr lang="tr-TR"/>
          </a:p>
        </p:txBody>
      </p:sp>
      <p:sp>
        <p:nvSpPr>
          <p:cNvPr id="6203" name="Freeform 1352"/>
          <p:cNvSpPr>
            <a:spLocks/>
          </p:cNvSpPr>
          <p:nvPr/>
        </p:nvSpPr>
        <p:spPr bwMode="auto">
          <a:xfrm>
            <a:off x="5027613" y="3960813"/>
            <a:ext cx="406400" cy="498475"/>
          </a:xfrm>
          <a:custGeom>
            <a:avLst/>
            <a:gdLst>
              <a:gd name="T0" fmla="*/ 2147483647 w 52"/>
              <a:gd name="T1" fmla="*/ 2147483647 h 64"/>
              <a:gd name="T2" fmla="*/ 2147483647 w 52"/>
              <a:gd name="T3" fmla="*/ 2147483647 h 64"/>
              <a:gd name="T4" fmla="*/ 2147483647 w 52"/>
              <a:gd name="T5" fmla="*/ 2147483647 h 64"/>
              <a:gd name="T6" fmla="*/ 2147483647 w 52"/>
              <a:gd name="T7" fmla="*/ 2147483647 h 64"/>
              <a:gd name="T8" fmla="*/ 2147483647 w 52"/>
              <a:gd name="T9" fmla="*/ 2147483647 h 64"/>
              <a:gd name="T10" fmla="*/ 2147483647 w 52"/>
              <a:gd name="T11" fmla="*/ 2147483647 h 64"/>
              <a:gd name="T12" fmla="*/ 2147483647 w 52"/>
              <a:gd name="T13" fmla="*/ 2147483647 h 64"/>
              <a:gd name="T14" fmla="*/ 2147483647 w 52"/>
              <a:gd name="T15" fmla="*/ 2147483647 h 64"/>
              <a:gd name="T16" fmla="*/ 2147483647 w 52"/>
              <a:gd name="T17" fmla="*/ 2147483647 h 64"/>
              <a:gd name="T18" fmla="*/ 0 w 52"/>
              <a:gd name="T19" fmla="*/ 2147483647 h 64"/>
              <a:gd name="T20" fmla="*/ 2147483647 w 52"/>
              <a:gd name="T21" fmla="*/ 2147483647 h 64"/>
              <a:gd name="T22" fmla="*/ 2147483647 w 52"/>
              <a:gd name="T23" fmla="*/ 2147483647 h 64"/>
              <a:gd name="T24" fmla="*/ 2147483647 w 52"/>
              <a:gd name="T25" fmla="*/ 2147483647 h 64"/>
              <a:gd name="T26" fmla="*/ 2147483647 w 52"/>
              <a:gd name="T27" fmla="*/ 2147483647 h 64"/>
              <a:gd name="T28" fmla="*/ 2147483647 w 52"/>
              <a:gd name="T29" fmla="*/ 2147483647 h 64"/>
              <a:gd name="T30" fmla="*/ 2147483647 w 52"/>
              <a:gd name="T31" fmla="*/ 2147483647 h 64"/>
              <a:gd name="T32" fmla="*/ 2147483647 w 52"/>
              <a:gd name="T33" fmla="*/ 2147483647 h 64"/>
              <a:gd name="T34" fmla="*/ 2147483647 w 52"/>
              <a:gd name="T35" fmla="*/ 2147483647 h 64"/>
              <a:gd name="T36" fmla="*/ 2147483647 w 52"/>
              <a:gd name="T37" fmla="*/ 2147483647 h 64"/>
              <a:gd name="T38" fmla="*/ 2147483647 w 52"/>
              <a:gd name="T39" fmla="*/ 2147483647 h 64"/>
              <a:gd name="T40" fmla="*/ 2147483647 w 52"/>
              <a:gd name="T41" fmla="*/ 2147483647 h 64"/>
              <a:gd name="T42" fmla="*/ 2147483647 w 52"/>
              <a:gd name="T43" fmla="*/ 2147483647 h 64"/>
              <a:gd name="T44" fmla="*/ 2147483647 w 52"/>
              <a:gd name="T45" fmla="*/ 2147483647 h 64"/>
              <a:gd name="T46" fmla="*/ 2147483647 w 52"/>
              <a:gd name="T47" fmla="*/ 2147483647 h 64"/>
              <a:gd name="T48" fmla="*/ 2147483647 w 52"/>
              <a:gd name="T49" fmla="*/ 2147483647 h 64"/>
              <a:gd name="T50" fmla="*/ 2147483647 w 52"/>
              <a:gd name="T51" fmla="*/ 2147483647 h 64"/>
              <a:gd name="T52" fmla="*/ 2147483647 w 52"/>
              <a:gd name="T53" fmla="*/ 2147483647 h 64"/>
              <a:gd name="T54" fmla="*/ 2147483647 w 52"/>
              <a:gd name="T55" fmla="*/ 2147483647 h 64"/>
              <a:gd name="T56" fmla="*/ 2147483647 w 52"/>
              <a:gd name="T57" fmla="*/ 2147483647 h 64"/>
              <a:gd name="T58" fmla="*/ 2147483647 w 52"/>
              <a:gd name="T59" fmla="*/ 2147483647 h 64"/>
              <a:gd name="T60" fmla="*/ 2147483647 w 52"/>
              <a:gd name="T61" fmla="*/ 2147483647 h 64"/>
              <a:gd name="T62" fmla="*/ 2147483647 w 52"/>
              <a:gd name="T63" fmla="*/ 2147483647 h 64"/>
              <a:gd name="T64" fmla="*/ 2147483647 w 52"/>
              <a:gd name="T65" fmla="*/ 2147483647 h 64"/>
              <a:gd name="T66" fmla="*/ 2147483647 w 52"/>
              <a:gd name="T67" fmla="*/ 2147483647 h 64"/>
              <a:gd name="T68" fmla="*/ 2147483647 w 52"/>
              <a:gd name="T69" fmla="*/ 2147483647 h 64"/>
              <a:gd name="T70" fmla="*/ 2147483647 w 52"/>
              <a:gd name="T71" fmla="*/ 0 h 64"/>
              <a:gd name="T72" fmla="*/ 2147483647 w 52"/>
              <a:gd name="T73" fmla="*/ 2147483647 h 64"/>
              <a:gd name="T74" fmla="*/ 2147483647 w 52"/>
              <a:gd name="T75" fmla="*/ 214748364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
              <a:gd name="T115" fmla="*/ 0 h 64"/>
              <a:gd name="T116" fmla="*/ 52 w 52"/>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rgbClr val="7DC4FF"/>
          </a:solidFill>
          <a:ln w="9525">
            <a:solidFill>
              <a:schemeClr val="bg1"/>
            </a:solidFill>
            <a:round/>
            <a:headEnd/>
            <a:tailEnd/>
          </a:ln>
        </p:spPr>
        <p:txBody>
          <a:bodyPr/>
          <a:lstStyle/>
          <a:p>
            <a:endParaRPr lang="tr-TR"/>
          </a:p>
        </p:txBody>
      </p:sp>
      <p:sp>
        <p:nvSpPr>
          <p:cNvPr id="6204" name="Freeform 1353"/>
          <p:cNvSpPr>
            <a:spLocks/>
          </p:cNvSpPr>
          <p:nvPr/>
        </p:nvSpPr>
        <p:spPr bwMode="auto">
          <a:xfrm>
            <a:off x="4273550" y="4287838"/>
            <a:ext cx="149225" cy="147637"/>
          </a:xfrm>
          <a:custGeom>
            <a:avLst/>
            <a:gdLst>
              <a:gd name="T0" fmla="*/ 2147483647 w 19"/>
              <a:gd name="T1" fmla="*/ 2147483647 h 19"/>
              <a:gd name="T2" fmla="*/ 2147483647 w 19"/>
              <a:gd name="T3" fmla="*/ 2147483647 h 19"/>
              <a:gd name="T4" fmla="*/ 2147483647 w 19"/>
              <a:gd name="T5" fmla="*/ 2147483647 h 19"/>
              <a:gd name="T6" fmla="*/ 2147483647 w 19"/>
              <a:gd name="T7" fmla="*/ 2147483647 h 19"/>
              <a:gd name="T8" fmla="*/ 2147483647 w 19"/>
              <a:gd name="T9" fmla="*/ 2147483647 h 19"/>
              <a:gd name="T10" fmla="*/ 2147483647 w 19"/>
              <a:gd name="T11" fmla="*/ 2147483647 h 19"/>
              <a:gd name="T12" fmla="*/ 2147483647 w 19"/>
              <a:gd name="T13" fmla="*/ 0 h 19"/>
              <a:gd name="T14" fmla="*/ 2147483647 w 19"/>
              <a:gd name="T15" fmla="*/ 0 h 19"/>
              <a:gd name="T16" fmla="*/ 2147483647 w 19"/>
              <a:gd name="T17" fmla="*/ 0 h 19"/>
              <a:gd name="T18" fmla="*/ 2147483647 w 19"/>
              <a:gd name="T19" fmla="*/ 2147483647 h 19"/>
              <a:gd name="T20" fmla="*/ 2147483647 w 19"/>
              <a:gd name="T21" fmla="*/ 2147483647 h 19"/>
              <a:gd name="T22" fmla="*/ 2147483647 w 19"/>
              <a:gd name="T23" fmla="*/ 2147483647 h 19"/>
              <a:gd name="T24" fmla="*/ 2147483647 w 19"/>
              <a:gd name="T25" fmla="*/ 2147483647 h 19"/>
              <a:gd name="T26" fmla="*/ 0 w 19"/>
              <a:gd name="T27" fmla="*/ 2147483647 h 19"/>
              <a:gd name="T28" fmla="*/ 2147483647 w 19"/>
              <a:gd name="T29" fmla="*/ 2147483647 h 19"/>
              <a:gd name="T30" fmla="*/ 2147483647 w 19"/>
              <a:gd name="T31" fmla="*/ 2147483647 h 19"/>
              <a:gd name="T32" fmla="*/ 2147483647 w 19"/>
              <a:gd name="T33" fmla="*/ 2147483647 h 19"/>
              <a:gd name="T34" fmla="*/ 2147483647 w 19"/>
              <a:gd name="T35" fmla="*/ 2147483647 h 19"/>
              <a:gd name="T36" fmla="*/ 2147483647 w 19"/>
              <a:gd name="T37" fmla="*/ 2147483647 h 19"/>
              <a:gd name="T38" fmla="*/ 2147483647 w 19"/>
              <a:gd name="T39" fmla="*/ 2147483647 h 19"/>
              <a:gd name="T40" fmla="*/ 2147483647 w 19"/>
              <a:gd name="T41" fmla="*/ 2147483647 h 19"/>
              <a:gd name="T42" fmla="*/ 2147483647 w 19"/>
              <a:gd name="T43" fmla="*/ 2147483647 h 19"/>
              <a:gd name="T44" fmla="*/ 2147483647 w 1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9"/>
              <a:gd name="T71" fmla="*/ 19 w 1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rgbClr val="7DC4FF"/>
          </a:solidFill>
          <a:ln w="9525">
            <a:solidFill>
              <a:schemeClr val="bg1"/>
            </a:solidFill>
            <a:round/>
            <a:headEnd/>
            <a:tailEnd/>
          </a:ln>
        </p:spPr>
        <p:txBody>
          <a:bodyPr/>
          <a:lstStyle/>
          <a:p>
            <a:endParaRPr lang="tr-TR"/>
          </a:p>
        </p:txBody>
      </p:sp>
      <p:sp>
        <p:nvSpPr>
          <p:cNvPr id="6205" name="Freeform 1354"/>
          <p:cNvSpPr>
            <a:spLocks/>
          </p:cNvSpPr>
          <p:nvPr/>
        </p:nvSpPr>
        <p:spPr bwMode="auto">
          <a:xfrm>
            <a:off x="4197350" y="4343400"/>
            <a:ext cx="106363" cy="92075"/>
          </a:xfrm>
          <a:custGeom>
            <a:avLst/>
            <a:gdLst>
              <a:gd name="T0" fmla="*/ 2147483647 w 14"/>
              <a:gd name="T1" fmla="*/ 2147483647 h 12"/>
              <a:gd name="T2" fmla="*/ 2147483647 w 14"/>
              <a:gd name="T3" fmla="*/ 2147483647 h 12"/>
              <a:gd name="T4" fmla="*/ 2147483647 w 14"/>
              <a:gd name="T5" fmla="*/ 2147483647 h 12"/>
              <a:gd name="T6" fmla="*/ 2147483647 w 14"/>
              <a:gd name="T7" fmla="*/ 2147483647 h 12"/>
              <a:gd name="T8" fmla="*/ 2147483647 w 14"/>
              <a:gd name="T9" fmla="*/ 2147483647 h 12"/>
              <a:gd name="T10" fmla="*/ 2147483647 w 14"/>
              <a:gd name="T11" fmla="*/ 0 h 12"/>
              <a:gd name="T12" fmla="*/ 2147483647 w 14"/>
              <a:gd name="T13" fmla="*/ 2147483647 h 12"/>
              <a:gd name="T14" fmla="*/ 2147483647 w 14"/>
              <a:gd name="T15" fmla="*/ 2147483647 h 12"/>
              <a:gd name="T16" fmla="*/ 0 w 14"/>
              <a:gd name="T17" fmla="*/ 2147483647 h 12"/>
              <a:gd name="T18" fmla="*/ 2147483647 w 14"/>
              <a:gd name="T19" fmla="*/ 2147483647 h 12"/>
              <a:gd name="T20" fmla="*/ 2147483647 w 14"/>
              <a:gd name="T21" fmla="*/ 2147483647 h 12"/>
              <a:gd name="T22" fmla="*/ 2147483647 w 14"/>
              <a:gd name="T23" fmla="*/ 2147483647 h 12"/>
              <a:gd name="T24" fmla="*/ 2147483647 w 14"/>
              <a:gd name="T25" fmla="*/ 2147483647 h 12"/>
              <a:gd name="T26" fmla="*/ 2147483647 w 14"/>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2"/>
              <a:gd name="T44" fmla="*/ 14 w 14"/>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rgbClr val="7DC4FF"/>
          </a:solidFill>
          <a:ln w="9525">
            <a:solidFill>
              <a:schemeClr val="bg1"/>
            </a:solidFill>
            <a:round/>
            <a:headEnd/>
            <a:tailEnd/>
          </a:ln>
        </p:spPr>
        <p:txBody>
          <a:bodyPr/>
          <a:lstStyle/>
          <a:p>
            <a:endParaRPr lang="tr-TR"/>
          </a:p>
        </p:txBody>
      </p:sp>
      <p:sp>
        <p:nvSpPr>
          <p:cNvPr id="6206" name="Freeform 1355"/>
          <p:cNvSpPr>
            <a:spLocks/>
          </p:cNvSpPr>
          <p:nvPr/>
        </p:nvSpPr>
        <p:spPr bwMode="auto">
          <a:xfrm>
            <a:off x="4148138" y="4311650"/>
            <a:ext cx="79375" cy="69850"/>
          </a:xfrm>
          <a:custGeom>
            <a:avLst/>
            <a:gdLst>
              <a:gd name="T0" fmla="*/ 2147483647 w 60"/>
              <a:gd name="T1" fmla="*/ 2147483647 h 54"/>
              <a:gd name="T2" fmla="*/ 2147483647 w 60"/>
              <a:gd name="T3" fmla="*/ 2147483647 h 54"/>
              <a:gd name="T4" fmla="*/ 2147483647 w 60"/>
              <a:gd name="T5" fmla="*/ 2147483647 h 54"/>
              <a:gd name="T6" fmla="*/ 2147483647 w 60"/>
              <a:gd name="T7" fmla="*/ 0 h 54"/>
              <a:gd name="T8" fmla="*/ 2147483647 w 60"/>
              <a:gd name="T9" fmla="*/ 0 h 54"/>
              <a:gd name="T10" fmla="*/ 2147483647 w 60"/>
              <a:gd name="T11" fmla="*/ 2147483647 h 54"/>
              <a:gd name="T12" fmla="*/ 0 w 60"/>
              <a:gd name="T13" fmla="*/ 2147483647 h 54"/>
              <a:gd name="T14" fmla="*/ 2147483647 w 60"/>
              <a:gd name="T15" fmla="*/ 2147483647 h 54"/>
              <a:gd name="T16" fmla="*/ 2147483647 w 60"/>
              <a:gd name="T17" fmla="*/ 2147483647 h 54"/>
              <a:gd name="T18" fmla="*/ 2147483647 w 60"/>
              <a:gd name="T19" fmla="*/ 2147483647 h 54"/>
              <a:gd name="T20" fmla="*/ 2147483647 w 60"/>
              <a:gd name="T21" fmla="*/ 214748364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54"/>
              <a:gd name="T35" fmla="*/ 60 w 60"/>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rgbClr val="7DC4FF"/>
          </a:solidFill>
          <a:ln w="9525">
            <a:solidFill>
              <a:schemeClr val="bg1"/>
            </a:solidFill>
            <a:round/>
            <a:headEnd/>
            <a:tailEnd/>
          </a:ln>
        </p:spPr>
        <p:txBody>
          <a:bodyPr/>
          <a:lstStyle/>
          <a:p>
            <a:endParaRPr lang="tr-TR"/>
          </a:p>
        </p:txBody>
      </p:sp>
      <p:sp>
        <p:nvSpPr>
          <p:cNvPr id="6207" name="Rectangle 1356"/>
          <p:cNvSpPr>
            <a:spLocks noChangeArrowheads="1"/>
          </p:cNvSpPr>
          <p:nvPr/>
        </p:nvSpPr>
        <p:spPr bwMode="auto">
          <a:xfrm>
            <a:off x="4264025" y="3835400"/>
            <a:ext cx="9525" cy="23813"/>
          </a:xfrm>
          <a:prstGeom prst="rect">
            <a:avLst/>
          </a:prstGeom>
          <a:solidFill>
            <a:srgbClr val="7DC4FF"/>
          </a:solidFill>
          <a:ln w="9525">
            <a:solidFill>
              <a:schemeClr val="bg1"/>
            </a:solidFill>
            <a:miter lim="800000"/>
            <a:headEnd/>
            <a:tailEnd/>
          </a:ln>
        </p:spPr>
        <p:txBody>
          <a:bodyPr/>
          <a:lstStyle/>
          <a:p>
            <a:endParaRPr lang="tr-TR"/>
          </a:p>
        </p:txBody>
      </p:sp>
      <p:sp>
        <p:nvSpPr>
          <p:cNvPr id="6208" name="Freeform 1357"/>
          <p:cNvSpPr>
            <a:spLocks/>
          </p:cNvSpPr>
          <p:nvPr/>
        </p:nvSpPr>
        <p:spPr bwMode="auto">
          <a:xfrm>
            <a:off x="4264025" y="3562350"/>
            <a:ext cx="512763" cy="504825"/>
          </a:xfrm>
          <a:custGeom>
            <a:avLst/>
            <a:gdLst>
              <a:gd name="T0" fmla="*/ 2147483647 w 390"/>
              <a:gd name="T1" fmla="*/ 2147483647 h 390"/>
              <a:gd name="T2" fmla="*/ 2147483647 w 390"/>
              <a:gd name="T3" fmla="*/ 2147483647 h 390"/>
              <a:gd name="T4" fmla="*/ 2147483647 w 390"/>
              <a:gd name="T5" fmla="*/ 2147483647 h 390"/>
              <a:gd name="T6" fmla="*/ 2147483647 w 390"/>
              <a:gd name="T7" fmla="*/ 2147483647 h 390"/>
              <a:gd name="T8" fmla="*/ 2147483647 w 390"/>
              <a:gd name="T9" fmla="*/ 2147483647 h 390"/>
              <a:gd name="T10" fmla="*/ 2147483647 w 390"/>
              <a:gd name="T11" fmla="*/ 2147483647 h 390"/>
              <a:gd name="T12" fmla="*/ 2147483647 w 390"/>
              <a:gd name="T13" fmla="*/ 2147483647 h 390"/>
              <a:gd name="T14" fmla="*/ 2147483647 w 390"/>
              <a:gd name="T15" fmla="*/ 2147483647 h 390"/>
              <a:gd name="T16" fmla="*/ 2147483647 w 390"/>
              <a:gd name="T17" fmla="*/ 2147483647 h 390"/>
              <a:gd name="T18" fmla="*/ 2147483647 w 390"/>
              <a:gd name="T19" fmla="*/ 2147483647 h 390"/>
              <a:gd name="T20" fmla="*/ 2147483647 w 390"/>
              <a:gd name="T21" fmla="*/ 2147483647 h 390"/>
              <a:gd name="T22" fmla="*/ 2147483647 w 390"/>
              <a:gd name="T23" fmla="*/ 2147483647 h 390"/>
              <a:gd name="T24" fmla="*/ 2147483647 w 390"/>
              <a:gd name="T25" fmla="*/ 2147483647 h 390"/>
              <a:gd name="T26" fmla="*/ 2147483647 w 390"/>
              <a:gd name="T27" fmla="*/ 2147483647 h 390"/>
              <a:gd name="T28" fmla="*/ 2147483647 w 390"/>
              <a:gd name="T29" fmla="*/ 2147483647 h 390"/>
              <a:gd name="T30" fmla="*/ 2147483647 w 390"/>
              <a:gd name="T31" fmla="*/ 2147483647 h 390"/>
              <a:gd name="T32" fmla="*/ 2147483647 w 390"/>
              <a:gd name="T33" fmla="*/ 2147483647 h 390"/>
              <a:gd name="T34" fmla="*/ 2147483647 w 390"/>
              <a:gd name="T35" fmla="*/ 2147483647 h 390"/>
              <a:gd name="T36" fmla="*/ 2147483647 w 390"/>
              <a:gd name="T37" fmla="*/ 2147483647 h 390"/>
              <a:gd name="T38" fmla="*/ 2147483647 w 390"/>
              <a:gd name="T39" fmla="*/ 2147483647 h 390"/>
              <a:gd name="T40" fmla="*/ 2147483647 w 390"/>
              <a:gd name="T41" fmla="*/ 2147483647 h 390"/>
              <a:gd name="T42" fmla="*/ 2147483647 w 390"/>
              <a:gd name="T43" fmla="*/ 2147483647 h 390"/>
              <a:gd name="T44" fmla="*/ 2147483647 w 390"/>
              <a:gd name="T45" fmla="*/ 2147483647 h 390"/>
              <a:gd name="T46" fmla="*/ 2147483647 w 390"/>
              <a:gd name="T47" fmla="*/ 2147483647 h 390"/>
              <a:gd name="T48" fmla="*/ 2147483647 w 390"/>
              <a:gd name="T49" fmla="*/ 0 h 390"/>
              <a:gd name="T50" fmla="*/ 2147483647 w 390"/>
              <a:gd name="T51" fmla="*/ 2147483647 h 390"/>
              <a:gd name="T52" fmla="*/ 2147483647 w 390"/>
              <a:gd name="T53" fmla="*/ 2147483647 h 390"/>
              <a:gd name="T54" fmla="*/ 2147483647 w 390"/>
              <a:gd name="T55" fmla="*/ 2147483647 h 390"/>
              <a:gd name="T56" fmla="*/ 2147483647 w 390"/>
              <a:gd name="T57" fmla="*/ 2147483647 h 390"/>
              <a:gd name="T58" fmla="*/ 2147483647 w 390"/>
              <a:gd name="T59" fmla="*/ 2147483647 h 390"/>
              <a:gd name="T60" fmla="*/ 2147483647 w 390"/>
              <a:gd name="T61" fmla="*/ 2147483647 h 390"/>
              <a:gd name="T62" fmla="*/ 2147483647 w 390"/>
              <a:gd name="T63" fmla="*/ 2147483647 h 390"/>
              <a:gd name="T64" fmla="*/ 2147483647 w 390"/>
              <a:gd name="T65" fmla="*/ 2147483647 h 390"/>
              <a:gd name="T66" fmla="*/ 2147483647 w 390"/>
              <a:gd name="T67" fmla="*/ 2147483647 h 390"/>
              <a:gd name="T68" fmla="*/ 2147483647 w 390"/>
              <a:gd name="T69" fmla="*/ 2147483647 h 390"/>
              <a:gd name="T70" fmla="*/ 2147483647 w 390"/>
              <a:gd name="T71" fmla="*/ 2147483647 h 390"/>
              <a:gd name="T72" fmla="*/ 2147483647 w 390"/>
              <a:gd name="T73" fmla="*/ 2147483647 h 390"/>
              <a:gd name="T74" fmla="*/ 2147483647 w 390"/>
              <a:gd name="T75" fmla="*/ 2147483647 h 390"/>
              <a:gd name="T76" fmla="*/ 2147483647 w 390"/>
              <a:gd name="T77" fmla="*/ 2147483647 h 390"/>
              <a:gd name="T78" fmla="*/ 0 w 390"/>
              <a:gd name="T79" fmla="*/ 2147483647 h 390"/>
              <a:gd name="T80" fmla="*/ 2147483647 w 390"/>
              <a:gd name="T81" fmla="*/ 2147483647 h 390"/>
              <a:gd name="T82" fmla="*/ 2147483647 w 390"/>
              <a:gd name="T83" fmla="*/ 2147483647 h 390"/>
              <a:gd name="T84" fmla="*/ 2147483647 w 390"/>
              <a:gd name="T85" fmla="*/ 2147483647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0"/>
              <a:gd name="T130" fmla="*/ 0 h 390"/>
              <a:gd name="T131" fmla="*/ 390 w 390"/>
              <a:gd name="T132" fmla="*/ 390 h 3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rgbClr val="7DC4FF"/>
          </a:solidFill>
          <a:ln w="9525">
            <a:solidFill>
              <a:schemeClr val="bg1"/>
            </a:solidFill>
            <a:round/>
            <a:headEnd/>
            <a:tailEnd/>
          </a:ln>
        </p:spPr>
        <p:txBody>
          <a:bodyPr/>
          <a:lstStyle/>
          <a:p>
            <a:endParaRPr lang="tr-TR"/>
          </a:p>
        </p:txBody>
      </p:sp>
      <p:sp>
        <p:nvSpPr>
          <p:cNvPr id="6209" name="Freeform 1358"/>
          <p:cNvSpPr>
            <a:spLocks/>
          </p:cNvSpPr>
          <p:nvPr/>
        </p:nvSpPr>
        <p:spPr bwMode="auto">
          <a:xfrm>
            <a:off x="4264025" y="3562350"/>
            <a:ext cx="512763" cy="504825"/>
          </a:xfrm>
          <a:custGeom>
            <a:avLst/>
            <a:gdLst>
              <a:gd name="T0" fmla="*/ 2147483647 w 390"/>
              <a:gd name="T1" fmla="*/ 2147483647 h 390"/>
              <a:gd name="T2" fmla="*/ 2147483647 w 390"/>
              <a:gd name="T3" fmla="*/ 2147483647 h 390"/>
              <a:gd name="T4" fmla="*/ 2147483647 w 390"/>
              <a:gd name="T5" fmla="*/ 2147483647 h 390"/>
              <a:gd name="T6" fmla="*/ 2147483647 w 390"/>
              <a:gd name="T7" fmla="*/ 2147483647 h 390"/>
              <a:gd name="T8" fmla="*/ 2147483647 w 390"/>
              <a:gd name="T9" fmla="*/ 2147483647 h 390"/>
              <a:gd name="T10" fmla="*/ 2147483647 w 390"/>
              <a:gd name="T11" fmla="*/ 2147483647 h 390"/>
              <a:gd name="T12" fmla="*/ 2147483647 w 390"/>
              <a:gd name="T13" fmla="*/ 2147483647 h 390"/>
              <a:gd name="T14" fmla="*/ 2147483647 w 390"/>
              <a:gd name="T15" fmla="*/ 2147483647 h 390"/>
              <a:gd name="T16" fmla="*/ 2147483647 w 390"/>
              <a:gd name="T17" fmla="*/ 2147483647 h 390"/>
              <a:gd name="T18" fmla="*/ 2147483647 w 390"/>
              <a:gd name="T19" fmla="*/ 2147483647 h 390"/>
              <a:gd name="T20" fmla="*/ 2147483647 w 390"/>
              <a:gd name="T21" fmla="*/ 2147483647 h 390"/>
              <a:gd name="T22" fmla="*/ 2147483647 w 390"/>
              <a:gd name="T23" fmla="*/ 2147483647 h 390"/>
              <a:gd name="T24" fmla="*/ 2147483647 w 390"/>
              <a:gd name="T25" fmla="*/ 2147483647 h 390"/>
              <a:gd name="T26" fmla="*/ 2147483647 w 390"/>
              <a:gd name="T27" fmla="*/ 2147483647 h 390"/>
              <a:gd name="T28" fmla="*/ 2147483647 w 390"/>
              <a:gd name="T29" fmla="*/ 2147483647 h 390"/>
              <a:gd name="T30" fmla="*/ 2147483647 w 390"/>
              <a:gd name="T31" fmla="*/ 2147483647 h 390"/>
              <a:gd name="T32" fmla="*/ 2147483647 w 390"/>
              <a:gd name="T33" fmla="*/ 2147483647 h 390"/>
              <a:gd name="T34" fmla="*/ 2147483647 w 390"/>
              <a:gd name="T35" fmla="*/ 2147483647 h 390"/>
              <a:gd name="T36" fmla="*/ 2147483647 w 390"/>
              <a:gd name="T37" fmla="*/ 2147483647 h 390"/>
              <a:gd name="T38" fmla="*/ 2147483647 w 390"/>
              <a:gd name="T39" fmla="*/ 2147483647 h 390"/>
              <a:gd name="T40" fmla="*/ 2147483647 w 390"/>
              <a:gd name="T41" fmla="*/ 2147483647 h 390"/>
              <a:gd name="T42" fmla="*/ 2147483647 w 390"/>
              <a:gd name="T43" fmla="*/ 2147483647 h 390"/>
              <a:gd name="T44" fmla="*/ 2147483647 w 390"/>
              <a:gd name="T45" fmla="*/ 2147483647 h 390"/>
              <a:gd name="T46" fmla="*/ 2147483647 w 390"/>
              <a:gd name="T47" fmla="*/ 2147483647 h 390"/>
              <a:gd name="T48" fmla="*/ 2147483647 w 390"/>
              <a:gd name="T49" fmla="*/ 0 h 390"/>
              <a:gd name="T50" fmla="*/ 2147483647 w 390"/>
              <a:gd name="T51" fmla="*/ 2147483647 h 390"/>
              <a:gd name="T52" fmla="*/ 2147483647 w 390"/>
              <a:gd name="T53" fmla="*/ 2147483647 h 390"/>
              <a:gd name="T54" fmla="*/ 2147483647 w 390"/>
              <a:gd name="T55" fmla="*/ 2147483647 h 390"/>
              <a:gd name="T56" fmla="*/ 2147483647 w 390"/>
              <a:gd name="T57" fmla="*/ 2147483647 h 390"/>
              <a:gd name="T58" fmla="*/ 2147483647 w 390"/>
              <a:gd name="T59" fmla="*/ 2147483647 h 390"/>
              <a:gd name="T60" fmla="*/ 2147483647 w 390"/>
              <a:gd name="T61" fmla="*/ 2147483647 h 390"/>
              <a:gd name="T62" fmla="*/ 2147483647 w 390"/>
              <a:gd name="T63" fmla="*/ 2147483647 h 390"/>
              <a:gd name="T64" fmla="*/ 2147483647 w 390"/>
              <a:gd name="T65" fmla="*/ 2147483647 h 390"/>
              <a:gd name="T66" fmla="*/ 2147483647 w 390"/>
              <a:gd name="T67" fmla="*/ 2147483647 h 390"/>
              <a:gd name="T68" fmla="*/ 2147483647 w 390"/>
              <a:gd name="T69" fmla="*/ 2147483647 h 390"/>
              <a:gd name="T70" fmla="*/ 2147483647 w 390"/>
              <a:gd name="T71" fmla="*/ 2147483647 h 390"/>
              <a:gd name="T72" fmla="*/ 2147483647 w 390"/>
              <a:gd name="T73" fmla="*/ 2147483647 h 390"/>
              <a:gd name="T74" fmla="*/ 2147483647 w 390"/>
              <a:gd name="T75" fmla="*/ 2147483647 h 390"/>
              <a:gd name="T76" fmla="*/ 2147483647 w 390"/>
              <a:gd name="T77" fmla="*/ 2147483647 h 390"/>
              <a:gd name="T78" fmla="*/ 0 w 390"/>
              <a:gd name="T79" fmla="*/ 2147483647 h 390"/>
              <a:gd name="T80" fmla="*/ 2147483647 w 390"/>
              <a:gd name="T81" fmla="*/ 2147483647 h 390"/>
              <a:gd name="T82" fmla="*/ 2147483647 w 390"/>
              <a:gd name="T83" fmla="*/ 2147483647 h 390"/>
              <a:gd name="T84" fmla="*/ 2147483647 w 390"/>
              <a:gd name="T85" fmla="*/ 2147483647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0"/>
              <a:gd name="T130" fmla="*/ 0 h 390"/>
              <a:gd name="T131" fmla="*/ 390 w 390"/>
              <a:gd name="T132" fmla="*/ 390 h 3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rgbClr val="7DC4FF"/>
          </a:solidFill>
          <a:ln w="9525">
            <a:solidFill>
              <a:schemeClr val="bg1"/>
            </a:solidFill>
            <a:round/>
            <a:headEnd/>
            <a:tailEnd/>
          </a:ln>
        </p:spPr>
        <p:txBody>
          <a:bodyPr/>
          <a:lstStyle/>
          <a:p>
            <a:endParaRPr lang="tr-TR"/>
          </a:p>
        </p:txBody>
      </p:sp>
      <p:sp>
        <p:nvSpPr>
          <p:cNvPr id="6210" name="Freeform 1359"/>
          <p:cNvSpPr>
            <a:spLocks/>
          </p:cNvSpPr>
          <p:nvPr/>
        </p:nvSpPr>
        <p:spPr bwMode="auto">
          <a:xfrm>
            <a:off x="4303713" y="3524250"/>
            <a:ext cx="9525" cy="4763"/>
          </a:xfrm>
          <a:custGeom>
            <a:avLst/>
            <a:gdLst>
              <a:gd name="T0" fmla="*/ 2147483647 w 6"/>
              <a:gd name="T1" fmla="*/ 0 h 6"/>
              <a:gd name="T2" fmla="*/ 0 w 6"/>
              <a:gd name="T3" fmla="*/ 0 h 6"/>
              <a:gd name="T4" fmla="*/ 0 w 6"/>
              <a:gd name="T5" fmla="*/ 2147483647 h 6"/>
              <a:gd name="T6" fmla="*/ 2147483647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0" y="6"/>
                </a:lnTo>
                <a:lnTo>
                  <a:pt x="6" y="0"/>
                </a:lnTo>
                <a:close/>
              </a:path>
            </a:pathLst>
          </a:custGeom>
          <a:solidFill>
            <a:srgbClr val="7DC4FF"/>
          </a:solidFill>
          <a:ln w="9525">
            <a:solidFill>
              <a:schemeClr val="bg1"/>
            </a:solidFill>
            <a:round/>
            <a:headEnd/>
            <a:tailEnd/>
          </a:ln>
        </p:spPr>
        <p:txBody>
          <a:bodyPr/>
          <a:lstStyle/>
          <a:p>
            <a:endParaRPr lang="tr-TR"/>
          </a:p>
        </p:txBody>
      </p:sp>
      <p:sp>
        <p:nvSpPr>
          <p:cNvPr id="6211" name="Freeform 1360"/>
          <p:cNvSpPr>
            <a:spLocks/>
          </p:cNvSpPr>
          <p:nvPr/>
        </p:nvSpPr>
        <p:spPr bwMode="auto">
          <a:xfrm>
            <a:off x="4321175" y="3413125"/>
            <a:ext cx="7938" cy="7938"/>
          </a:xfrm>
          <a:custGeom>
            <a:avLst/>
            <a:gdLst>
              <a:gd name="T0" fmla="*/ 0 w 6"/>
              <a:gd name="T1" fmla="*/ 0 h 6"/>
              <a:gd name="T2" fmla="*/ 0 w 6"/>
              <a:gd name="T3" fmla="*/ 0 h 6"/>
              <a:gd name="T4" fmla="*/ 2147483647 w 6"/>
              <a:gd name="T5" fmla="*/ 2147483647 h 6"/>
              <a:gd name="T6" fmla="*/ 0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0"/>
                </a:moveTo>
                <a:lnTo>
                  <a:pt x="0" y="0"/>
                </a:lnTo>
                <a:lnTo>
                  <a:pt x="6" y="6"/>
                </a:lnTo>
                <a:lnTo>
                  <a:pt x="0" y="0"/>
                </a:lnTo>
                <a:close/>
              </a:path>
            </a:pathLst>
          </a:custGeom>
          <a:solidFill>
            <a:srgbClr val="7DC4FF"/>
          </a:solidFill>
          <a:ln w="9525">
            <a:solidFill>
              <a:schemeClr val="bg1"/>
            </a:solidFill>
            <a:round/>
            <a:headEnd/>
            <a:tailEnd/>
          </a:ln>
        </p:spPr>
        <p:txBody>
          <a:bodyPr/>
          <a:lstStyle/>
          <a:p>
            <a:endParaRPr lang="tr-TR"/>
          </a:p>
        </p:txBody>
      </p:sp>
      <p:sp>
        <p:nvSpPr>
          <p:cNvPr id="6212" name="Freeform 1361"/>
          <p:cNvSpPr>
            <a:spLocks/>
          </p:cNvSpPr>
          <p:nvPr/>
        </p:nvSpPr>
        <p:spPr bwMode="auto">
          <a:xfrm>
            <a:off x="4249738" y="3348038"/>
            <a:ext cx="307975" cy="236537"/>
          </a:xfrm>
          <a:custGeom>
            <a:avLst/>
            <a:gdLst>
              <a:gd name="T0" fmla="*/ 2147483647 w 39"/>
              <a:gd name="T1" fmla="*/ 2147483647 h 30"/>
              <a:gd name="T2" fmla="*/ 2147483647 w 39"/>
              <a:gd name="T3" fmla="*/ 2147483647 h 30"/>
              <a:gd name="T4" fmla="*/ 2147483647 w 39"/>
              <a:gd name="T5" fmla="*/ 2147483647 h 30"/>
              <a:gd name="T6" fmla="*/ 2147483647 w 39"/>
              <a:gd name="T7" fmla="*/ 2147483647 h 30"/>
              <a:gd name="T8" fmla="*/ 2147483647 w 39"/>
              <a:gd name="T9" fmla="*/ 2147483647 h 30"/>
              <a:gd name="T10" fmla="*/ 2147483647 w 39"/>
              <a:gd name="T11" fmla="*/ 2147483647 h 30"/>
              <a:gd name="T12" fmla="*/ 2147483647 w 39"/>
              <a:gd name="T13" fmla="*/ 0 h 30"/>
              <a:gd name="T14" fmla="*/ 2147483647 w 39"/>
              <a:gd name="T15" fmla="*/ 2147483647 h 30"/>
              <a:gd name="T16" fmla="*/ 2147483647 w 39"/>
              <a:gd name="T17" fmla="*/ 0 h 30"/>
              <a:gd name="T18" fmla="*/ 2147483647 w 39"/>
              <a:gd name="T19" fmla="*/ 2147483647 h 30"/>
              <a:gd name="T20" fmla="*/ 0 w 39"/>
              <a:gd name="T21" fmla="*/ 2147483647 h 30"/>
              <a:gd name="T22" fmla="*/ 2147483647 w 39"/>
              <a:gd name="T23" fmla="*/ 2147483647 h 30"/>
              <a:gd name="T24" fmla="*/ 2147483647 w 39"/>
              <a:gd name="T25" fmla="*/ 2147483647 h 30"/>
              <a:gd name="T26" fmla="*/ 2147483647 w 39"/>
              <a:gd name="T27" fmla="*/ 2147483647 h 30"/>
              <a:gd name="T28" fmla="*/ 2147483647 w 39"/>
              <a:gd name="T29" fmla="*/ 2147483647 h 30"/>
              <a:gd name="T30" fmla="*/ 2147483647 w 39"/>
              <a:gd name="T31" fmla="*/ 2147483647 h 30"/>
              <a:gd name="T32" fmla="*/ 2147483647 w 39"/>
              <a:gd name="T33" fmla="*/ 2147483647 h 30"/>
              <a:gd name="T34" fmla="*/ 2147483647 w 39"/>
              <a:gd name="T35" fmla="*/ 2147483647 h 30"/>
              <a:gd name="T36" fmla="*/ 2147483647 w 39"/>
              <a:gd name="T37" fmla="*/ 2147483647 h 30"/>
              <a:gd name="T38" fmla="*/ 2147483647 w 39"/>
              <a:gd name="T39" fmla="*/ 2147483647 h 30"/>
              <a:gd name="T40" fmla="*/ 2147483647 w 39"/>
              <a:gd name="T41" fmla="*/ 2147483647 h 30"/>
              <a:gd name="T42" fmla="*/ 2147483647 w 39"/>
              <a:gd name="T43" fmla="*/ 2147483647 h 30"/>
              <a:gd name="T44" fmla="*/ 2147483647 w 39"/>
              <a:gd name="T45" fmla="*/ 2147483647 h 30"/>
              <a:gd name="T46" fmla="*/ 2147483647 w 39"/>
              <a:gd name="T47" fmla="*/ 2147483647 h 30"/>
              <a:gd name="T48" fmla="*/ 2147483647 w 39"/>
              <a:gd name="T49" fmla="*/ 2147483647 h 30"/>
              <a:gd name="T50" fmla="*/ 2147483647 w 39"/>
              <a:gd name="T51" fmla="*/ 2147483647 h 30"/>
              <a:gd name="T52" fmla="*/ 2147483647 w 39"/>
              <a:gd name="T53" fmla="*/ 2147483647 h 30"/>
              <a:gd name="T54" fmla="*/ 2147483647 w 39"/>
              <a:gd name="T55" fmla="*/ 2147483647 h 30"/>
              <a:gd name="T56" fmla="*/ 2147483647 w 39"/>
              <a:gd name="T57" fmla="*/ 2147483647 h 30"/>
              <a:gd name="T58" fmla="*/ 2147483647 w 39"/>
              <a:gd name="T59" fmla="*/ 2147483647 h 30"/>
              <a:gd name="T60" fmla="*/ 2147483647 w 39"/>
              <a:gd name="T61" fmla="*/ 2147483647 h 30"/>
              <a:gd name="T62" fmla="*/ 2147483647 w 39"/>
              <a:gd name="T63" fmla="*/ 2147483647 h 30"/>
              <a:gd name="T64" fmla="*/ 2147483647 w 39"/>
              <a:gd name="T65" fmla="*/ 2147483647 h 30"/>
              <a:gd name="T66" fmla="*/ 2147483647 w 39"/>
              <a:gd name="T67" fmla="*/ 2147483647 h 30"/>
              <a:gd name="T68" fmla="*/ 2147483647 w 39"/>
              <a:gd name="T69" fmla="*/ 2147483647 h 30"/>
              <a:gd name="T70" fmla="*/ 2147483647 w 39"/>
              <a:gd name="T71" fmla="*/ 2147483647 h 30"/>
              <a:gd name="T72" fmla="*/ 2147483647 w 39"/>
              <a:gd name="T73" fmla="*/ 2147483647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
              <a:gd name="T112" fmla="*/ 0 h 30"/>
              <a:gd name="T113" fmla="*/ 39 w 39"/>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 h="30">
                <a:moveTo>
                  <a:pt x="34" y="5"/>
                </a:moveTo>
                <a:cubicBezTo>
                  <a:pt x="34" y="5"/>
                  <a:pt x="33" y="5"/>
                  <a:pt x="32" y="5"/>
                </a:cubicBezTo>
                <a:cubicBezTo>
                  <a:pt x="32" y="5"/>
                  <a:pt x="29" y="4"/>
                  <a:pt x="29" y="4"/>
                </a:cubicBezTo>
                <a:cubicBezTo>
                  <a:pt x="27" y="4"/>
                  <a:pt x="27" y="4"/>
                  <a:pt x="27" y="4"/>
                </a:cubicBezTo>
                <a:cubicBezTo>
                  <a:pt x="26" y="4"/>
                  <a:pt x="26" y="4"/>
                  <a:pt x="26" y="4"/>
                </a:cubicBezTo>
                <a:cubicBezTo>
                  <a:pt x="25" y="2"/>
                  <a:pt x="25" y="2"/>
                  <a:pt x="25" y="2"/>
                </a:cubicBezTo>
                <a:cubicBezTo>
                  <a:pt x="13" y="0"/>
                  <a:pt x="13" y="0"/>
                  <a:pt x="13" y="0"/>
                </a:cubicBezTo>
                <a:cubicBezTo>
                  <a:pt x="7" y="1"/>
                  <a:pt x="7" y="1"/>
                  <a:pt x="7" y="1"/>
                </a:cubicBezTo>
                <a:cubicBezTo>
                  <a:pt x="5" y="0"/>
                  <a:pt x="5" y="0"/>
                  <a:pt x="5" y="0"/>
                </a:cubicBezTo>
                <a:cubicBezTo>
                  <a:pt x="3" y="1"/>
                  <a:pt x="3" y="1"/>
                  <a:pt x="3" y="1"/>
                </a:cubicBezTo>
                <a:cubicBezTo>
                  <a:pt x="3" y="1"/>
                  <a:pt x="1" y="3"/>
                  <a:pt x="0" y="3"/>
                </a:cubicBezTo>
                <a:cubicBezTo>
                  <a:pt x="2" y="8"/>
                  <a:pt x="2" y="8"/>
                  <a:pt x="2" y="8"/>
                </a:cubicBezTo>
                <a:cubicBezTo>
                  <a:pt x="4" y="6"/>
                  <a:pt x="4" y="6"/>
                  <a:pt x="4" y="6"/>
                </a:cubicBezTo>
                <a:cubicBezTo>
                  <a:pt x="8" y="7"/>
                  <a:pt x="8" y="7"/>
                  <a:pt x="8" y="7"/>
                </a:cubicBezTo>
                <a:cubicBezTo>
                  <a:pt x="9" y="8"/>
                  <a:pt x="9" y="8"/>
                  <a:pt x="9" y="8"/>
                </a:cubicBezTo>
                <a:cubicBezTo>
                  <a:pt x="9" y="8"/>
                  <a:pt x="9" y="8"/>
                  <a:pt x="9" y="8"/>
                </a:cubicBezTo>
                <a:cubicBezTo>
                  <a:pt x="10" y="9"/>
                  <a:pt x="10" y="9"/>
                  <a:pt x="10" y="9"/>
                </a:cubicBezTo>
                <a:cubicBezTo>
                  <a:pt x="9" y="12"/>
                  <a:pt x="9" y="12"/>
                  <a:pt x="9" y="12"/>
                </a:cubicBezTo>
                <a:cubicBezTo>
                  <a:pt x="8" y="17"/>
                  <a:pt x="8" y="17"/>
                  <a:pt x="8" y="17"/>
                </a:cubicBezTo>
                <a:cubicBezTo>
                  <a:pt x="7" y="20"/>
                  <a:pt x="7" y="20"/>
                  <a:pt x="7" y="20"/>
                </a:cubicBezTo>
                <a:cubicBezTo>
                  <a:pt x="7" y="22"/>
                  <a:pt x="7" y="22"/>
                  <a:pt x="7" y="22"/>
                </a:cubicBezTo>
                <a:cubicBezTo>
                  <a:pt x="8" y="22"/>
                  <a:pt x="8" y="22"/>
                  <a:pt x="8" y="22"/>
                </a:cubicBezTo>
                <a:cubicBezTo>
                  <a:pt x="7" y="23"/>
                  <a:pt x="7" y="23"/>
                  <a:pt x="7" y="23"/>
                </a:cubicBezTo>
                <a:cubicBezTo>
                  <a:pt x="7" y="24"/>
                  <a:pt x="7" y="24"/>
                  <a:pt x="7" y="24"/>
                </a:cubicBezTo>
                <a:cubicBezTo>
                  <a:pt x="6" y="27"/>
                  <a:pt x="6" y="27"/>
                  <a:pt x="6" y="27"/>
                </a:cubicBezTo>
                <a:cubicBezTo>
                  <a:pt x="8" y="27"/>
                  <a:pt x="8" y="27"/>
                  <a:pt x="8" y="27"/>
                </a:cubicBezTo>
                <a:cubicBezTo>
                  <a:pt x="12" y="30"/>
                  <a:pt x="12" y="30"/>
                  <a:pt x="12" y="30"/>
                </a:cubicBezTo>
                <a:cubicBezTo>
                  <a:pt x="18" y="28"/>
                  <a:pt x="18" y="28"/>
                  <a:pt x="18" y="28"/>
                </a:cubicBezTo>
                <a:cubicBezTo>
                  <a:pt x="24" y="27"/>
                  <a:pt x="24" y="27"/>
                  <a:pt x="24" y="27"/>
                </a:cubicBezTo>
                <a:cubicBezTo>
                  <a:pt x="27" y="23"/>
                  <a:pt x="27" y="23"/>
                  <a:pt x="27" y="23"/>
                </a:cubicBezTo>
                <a:cubicBezTo>
                  <a:pt x="30" y="19"/>
                  <a:pt x="30" y="19"/>
                  <a:pt x="30" y="19"/>
                </a:cubicBezTo>
                <a:cubicBezTo>
                  <a:pt x="30" y="17"/>
                  <a:pt x="30" y="17"/>
                  <a:pt x="30" y="17"/>
                </a:cubicBezTo>
                <a:cubicBezTo>
                  <a:pt x="33" y="11"/>
                  <a:pt x="33" y="11"/>
                  <a:pt x="33" y="11"/>
                </a:cubicBezTo>
                <a:cubicBezTo>
                  <a:pt x="39" y="7"/>
                  <a:pt x="39" y="7"/>
                  <a:pt x="39" y="7"/>
                </a:cubicBezTo>
                <a:cubicBezTo>
                  <a:pt x="39" y="6"/>
                  <a:pt x="39" y="6"/>
                  <a:pt x="39" y="6"/>
                </a:cubicBezTo>
                <a:cubicBezTo>
                  <a:pt x="37" y="6"/>
                  <a:pt x="37" y="6"/>
                  <a:pt x="37" y="6"/>
                </a:cubicBezTo>
                <a:lnTo>
                  <a:pt x="34" y="5"/>
                </a:lnTo>
                <a:close/>
              </a:path>
            </a:pathLst>
          </a:custGeom>
          <a:solidFill>
            <a:srgbClr val="7DC4FF"/>
          </a:solidFill>
          <a:ln w="9525">
            <a:solidFill>
              <a:schemeClr val="bg1"/>
            </a:solidFill>
            <a:round/>
            <a:headEnd/>
            <a:tailEnd/>
          </a:ln>
        </p:spPr>
        <p:txBody>
          <a:bodyPr/>
          <a:lstStyle/>
          <a:p>
            <a:endParaRPr lang="tr-TR"/>
          </a:p>
        </p:txBody>
      </p:sp>
      <p:sp>
        <p:nvSpPr>
          <p:cNvPr id="6213" name="Freeform 1362"/>
          <p:cNvSpPr>
            <a:spLocks/>
          </p:cNvSpPr>
          <p:nvPr/>
        </p:nvSpPr>
        <p:spPr bwMode="auto">
          <a:xfrm>
            <a:off x="4249738" y="3395663"/>
            <a:ext cx="79375" cy="166687"/>
          </a:xfrm>
          <a:custGeom>
            <a:avLst/>
            <a:gdLst>
              <a:gd name="T0" fmla="*/ 2147483647 w 60"/>
              <a:gd name="T1" fmla="*/ 2147483647 h 127"/>
              <a:gd name="T2" fmla="*/ 2147483647 w 60"/>
              <a:gd name="T3" fmla="*/ 2147483647 h 127"/>
              <a:gd name="T4" fmla="*/ 2147483647 w 60"/>
              <a:gd name="T5" fmla="*/ 2147483647 h 127"/>
              <a:gd name="T6" fmla="*/ 2147483647 w 60"/>
              <a:gd name="T7" fmla="*/ 2147483647 h 127"/>
              <a:gd name="T8" fmla="*/ 2147483647 w 60"/>
              <a:gd name="T9" fmla="*/ 2147483647 h 127"/>
              <a:gd name="T10" fmla="*/ 2147483647 w 60"/>
              <a:gd name="T11" fmla="*/ 2147483647 h 127"/>
              <a:gd name="T12" fmla="*/ 2147483647 w 60"/>
              <a:gd name="T13" fmla="*/ 2147483647 h 127"/>
              <a:gd name="T14" fmla="*/ 2147483647 w 60"/>
              <a:gd name="T15" fmla="*/ 2147483647 h 127"/>
              <a:gd name="T16" fmla="*/ 2147483647 w 60"/>
              <a:gd name="T17" fmla="*/ 2147483647 h 127"/>
              <a:gd name="T18" fmla="*/ 2147483647 w 60"/>
              <a:gd name="T19" fmla="*/ 2147483647 h 127"/>
              <a:gd name="T20" fmla="*/ 2147483647 w 60"/>
              <a:gd name="T21" fmla="*/ 2147483647 h 127"/>
              <a:gd name="T22" fmla="*/ 2147483647 w 60"/>
              <a:gd name="T23" fmla="*/ 2147483647 h 127"/>
              <a:gd name="T24" fmla="*/ 2147483647 w 60"/>
              <a:gd name="T25" fmla="*/ 0 h 127"/>
              <a:gd name="T26" fmla="*/ 2147483647 w 60"/>
              <a:gd name="T27" fmla="*/ 2147483647 h 127"/>
              <a:gd name="T28" fmla="*/ 2147483647 w 60"/>
              <a:gd name="T29" fmla="*/ 2147483647 h 127"/>
              <a:gd name="T30" fmla="*/ 2147483647 w 60"/>
              <a:gd name="T31" fmla="*/ 2147483647 h 127"/>
              <a:gd name="T32" fmla="*/ 2147483647 w 60"/>
              <a:gd name="T33" fmla="*/ 2147483647 h 127"/>
              <a:gd name="T34" fmla="*/ 2147483647 w 60"/>
              <a:gd name="T35" fmla="*/ 2147483647 h 127"/>
              <a:gd name="T36" fmla="*/ 2147483647 w 60"/>
              <a:gd name="T37" fmla="*/ 2147483647 h 127"/>
              <a:gd name="T38" fmla="*/ 0 w 60"/>
              <a:gd name="T39" fmla="*/ 2147483647 h 127"/>
              <a:gd name="T40" fmla="*/ 2147483647 w 60"/>
              <a:gd name="T41" fmla="*/ 2147483647 h 127"/>
              <a:gd name="T42" fmla="*/ 2147483647 w 60"/>
              <a:gd name="T43" fmla="*/ 2147483647 h 127"/>
              <a:gd name="T44" fmla="*/ 2147483647 w 60"/>
              <a:gd name="T45" fmla="*/ 2147483647 h 127"/>
              <a:gd name="T46" fmla="*/ 2147483647 w 60"/>
              <a:gd name="T47" fmla="*/ 2147483647 h 127"/>
              <a:gd name="T48" fmla="*/ 2147483647 w 60"/>
              <a:gd name="T49" fmla="*/ 2147483647 h 1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127"/>
              <a:gd name="T77" fmla="*/ 60 w 60"/>
              <a:gd name="T78" fmla="*/ 127 h 1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127">
                <a:moveTo>
                  <a:pt x="42" y="103"/>
                </a:moveTo>
                <a:lnTo>
                  <a:pt x="42" y="97"/>
                </a:lnTo>
                <a:lnTo>
                  <a:pt x="42" y="85"/>
                </a:lnTo>
                <a:lnTo>
                  <a:pt x="48" y="73"/>
                </a:lnTo>
                <a:lnTo>
                  <a:pt x="48" y="67"/>
                </a:lnTo>
                <a:lnTo>
                  <a:pt x="48" y="49"/>
                </a:lnTo>
                <a:lnTo>
                  <a:pt x="54" y="43"/>
                </a:lnTo>
                <a:lnTo>
                  <a:pt x="54" y="31"/>
                </a:lnTo>
                <a:lnTo>
                  <a:pt x="60" y="19"/>
                </a:lnTo>
                <a:lnTo>
                  <a:pt x="54" y="13"/>
                </a:lnTo>
                <a:lnTo>
                  <a:pt x="48" y="6"/>
                </a:lnTo>
                <a:lnTo>
                  <a:pt x="30" y="0"/>
                </a:lnTo>
                <a:lnTo>
                  <a:pt x="18" y="6"/>
                </a:lnTo>
                <a:lnTo>
                  <a:pt x="12" y="13"/>
                </a:lnTo>
                <a:lnTo>
                  <a:pt x="6" y="13"/>
                </a:lnTo>
                <a:lnTo>
                  <a:pt x="12" y="37"/>
                </a:lnTo>
                <a:lnTo>
                  <a:pt x="12" y="61"/>
                </a:lnTo>
                <a:lnTo>
                  <a:pt x="0" y="91"/>
                </a:lnTo>
                <a:lnTo>
                  <a:pt x="12" y="97"/>
                </a:lnTo>
                <a:lnTo>
                  <a:pt x="12" y="127"/>
                </a:lnTo>
                <a:lnTo>
                  <a:pt x="36" y="127"/>
                </a:lnTo>
                <a:lnTo>
                  <a:pt x="42" y="115"/>
                </a:lnTo>
                <a:lnTo>
                  <a:pt x="42" y="103"/>
                </a:lnTo>
                <a:close/>
              </a:path>
            </a:pathLst>
          </a:custGeom>
          <a:solidFill>
            <a:srgbClr val="7DC4FF"/>
          </a:solidFill>
          <a:ln w="9525">
            <a:solidFill>
              <a:schemeClr val="bg1"/>
            </a:solidFill>
            <a:round/>
            <a:headEnd/>
            <a:tailEnd/>
          </a:ln>
        </p:spPr>
        <p:txBody>
          <a:bodyPr/>
          <a:lstStyle/>
          <a:p>
            <a:endParaRPr lang="tr-TR"/>
          </a:p>
        </p:txBody>
      </p:sp>
      <p:sp>
        <p:nvSpPr>
          <p:cNvPr id="6214" name="Freeform 1363"/>
          <p:cNvSpPr>
            <a:spLocks/>
          </p:cNvSpPr>
          <p:nvPr/>
        </p:nvSpPr>
        <p:spPr bwMode="auto">
          <a:xfrm>
            <a:off x="4313238" y="3421063"/>
            <a:ext cx="15875" cy="63500"/>
          </a:xfrm>
          <a:custGeom>
            <a:avLst/>
            <a:gdLst>
              <a:gd name="T0" fmla="*/ 2147483647 w 12"/>
              <a:gd name="T1" fmla="*/ 2147483647 h 48"/>
              <a:gd name="T2" fmla="*/ 0 w 12"/>
              <a:gd name="T3" fmla="*/ 2147483647 h 48"/>
              <a:gd name="T4" fmla="*/ 0 w 12"/>
              <a:gd name="T5" fmla="*/ 2147483647 h 48"/>
              <a:gd name="T6" fmla="*/ 2147483647 w 12"/>
              <a:gd name="T7" fmla="*/ 2147483647 h 48"/>
              <a:gd name="T8" fmla="*/ 2147483647 w 12"/>
              <a:gd name="T9" fmla="*/ 0 h 48"/>
              <a:gd name="T10" fmla="*/ 2147483647 w 12"/>
              <a:gd name="T11" fmla="*/ 2147483647 h 48"/>
              <a:gd name="T12" fmla="*/ 2147483647 w 12"/>
              <a:gd name="T13" fmla="*/ 2147483647 h 48"/>
              <a:gd name="T14" fmla="*/ 0 60000 65536"/>
              <a:gd name="T15" fmla="*/ 0 60000 65536"/>
              <a:gd name="T16" fmla="*/ 0 60000 65536"/>
              <a:gd name="T17" fmla="*/ 0 60000 65536"/>
              <a:gd name="T18" fmla="*/ 0 60000 65536"/>
              <a:gd name="T19" fmla="*/ 0 60000 65536"/>
              <a:gd name="T20" fmla="*/ 0 60000 65536"/>
              <a:gd name="T21" fmla="*/ 0 w 12"/>
              <a:gd name="T22" fmla="*/ 0 h 48"/>
              <a:gd name="T23" fmla="*/ 12 w 12"/>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48">
                <a:moveTo>
                  <a:pt x="6" y="24"/>
                </a:moveTo>
                <a:lnTo>
                  <a:pt x="0" y="30"/>
                </a:lnTo>
                <a:lnTo>
                  <a:pt x="0" y="48"/>
                </a:lnTo>
                <a:lnTo>
                  <a:pt x="6" y="18"/>
                </a:lnTo>
                <a:lnTo>
                  <a:pt x="12" y="0"/>
                </a:lnTo>
                <a:lnTo>
                  <a:pt x="6" y="12"/>
                </a:lnTo>
                <a:lnTo>
                  <a:pt x="6" y="24"/>
                </a:lnTo>
                <a:close/>
              </a:path>
            </a:pathLst>
          </a:custGeom>
          <a:solidFill>
            <a:srgbClr val="7DC4FF"/>
          </a:solidFill>
          <a:ln w="9525">
            <a:solidFill>
              <a:schemeClr val="bg1"/>
            </a:solidFill>
            <a:round/>
            <a:headEnd/>
            <a:tailEnd/>
          </a:ln>
        </p:spPr>
        <p:txBody>
          <a:bodyPr/>
          <a:lstStyle/>
          <a:p>
            <a:endParaRPr lang="tr-TR"/>
          </a:p>
        </p:txBody>
      </p:sp>
      <p:sp>
        <p:nvSpPr>
          <p:cNvPr id="6215" name="Freeform 1364"/>
          <p:cNvSpPr>
            <a:spLocks/>
          </p:cNvSpPr>
          <p:nvPr/>
        </p:nvSpPr>
        <p:spPr bwMode="auto">
          <a:xfrm>
            <a:off x="4298950" y="3529013"/>
            <a:ext cx="4763" cy="33337"/>
          </a:xfrm>
          <a:custGeom>
            <a:avLst/>
            <a:gdLst>
              <a:gd name="T0" fmla="*/ 2147483647 w 6"/>
              <a:gd name="T1" fmla="*/ 0 h 24"/>
              <a:gd name="T2" fmla="*/ 2147483647 w 6"/>
              <a:gd name="T3" fmla="*/ 2147483647 h 24"/>
              <a:gd name="T4" fmla="*/ 0 w 6"/>
              <a:gd name="T5" fmla="*/ 2147483647 h 24"/>
              <a:gd name="T6" fmla="*/ 2147483647 w 6"/>
              <a:gd name="T7" fmla="*/ 2147483647 h 24"/>
              <a:gd name="T8" fmla="*/ 2147483647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6" y="0"/>
                </a:moveTo>
                <a:lnTo>
                  <a:pt x="6" y="12"/>
                </a:lnTo>
                <a:lnTo>
                  <a:pt x="0" y="24"/>
                </a:lnTo>
                <a:lnTo>
                  <a:pt x="6" y="6"/>
                </a:lnTo>
                <a:lnTo>
                  <a:pt x="6" y="0"/>
                </a:lnTo>
                <a:close/>
              </a:path>
            </a:pathLst>
          </a:custGeom>
          <a:solidFill>
            <a:srgbClr val="7DC4FF"/>
          </a:solidFill>
          <a:ln w="9525">
            <a:solidFill>
              <a:schemeClr val="bg1"/>
            </a:solidFill>
            <a:round/>
            <a:headEnd/>
            <a:tailEnd/>
          </a:ln>
        </p:spPr>
        <p:txBody>
          <a:bodyPr/>
          <a:lstStyle/>
          <a:p>
            <a:endParaRPr lang="tr-TR"/>
          </a:p>
        </p:txBody>
      </p:sp>
      <p:sp>
        <p:nvSpPr>
          <p:cNvPr id="6216" name="Freeform 1365"/>
          <p:cNvSpPr>
            <a:spLocks/>
          </p:cNvSpPr>
          <p:nvPr/>
        </p:nvSpPr>
        <p:spPr bwMode="auto">
          <a:xfrm>
            <a:off x="4303713" y="3484563"/>
            <a:ext cx="9525" cy="22225"/>
          </a:xfrm>
          <a:custGeom>
            <a:avLst/>
            <a:gdLst>
              <a:gd name="T0" fmla="*/ 0 w 6"/>
              <a:gd name="T1" fmla="*/ 2147483647 h 18"/>
              <a:gd name="T2" fmla="*/ 2147483647 w 6"/>
              <a:gd name="T3" fmla="*/ 0 h 18"/>
              <a:gd name="T4" fmla="*/ 2147483647 w 6"/>
              <a:gd name="T5" fmla="*/ 2147483647 h 18"/>
              <a:gd name="T6" fmla="*/ 0 w 6"/>
              <a:gd name="T7" fmla="*/ 2147483647 h 18"/>
              <a:gd name="T8" fmla="*/ 0 60000 65536"/>
              <a:gd name="T9" fmla="*/ 0 60000 65536"/>
              <a:gd name="T10" fmla="*/ 0 60000 65536"/>
              <a:gd name="T11" fmla="*/ 0 60000 65536"/>
              <a:gd name="T12" fmla="*/ 0 w 6"/>
              <a:gd name="T13" fmla="*/ 0 h 18"/>
              <a:gd name="T14" fmla="*/ 6 w 6"/>
              <a:gd name="T15" fmla="*/ 18 h 18"/>
            </a:gdLst>
            <a:ahLst/>
            <a:cxnLst>
              <a:cxn ang="T8">
                <a:pos x="T0" y="T1"/>
              </a:cxn>
              <a:cxn ang="T9">
                <a:pos x="T2" y="T3"/>
              </a:cxn>
              <a:cxn ang="T10">
                <a:pos x="T4" y="T5"/>
              </a:cxn>
              <a:cxn ang="T11">
                <a:pos x="T6" y="T7"/>
              </a:cxn>
            </a:cxnLst>
            <a:rect l="T12" t="T13" r="T14" b="T15"/>
            <a:pathLst>
              <a:path w="6" h="18">
                <a:moveTo>
                  <a:pt x="0" y="18"/>
                </a:moveTo>
                <a:lnTo>
                  <a:pt x="6" y="0"/>
                </a:lnTo>
                <a:lnTo>
                  <a:pt x="6" y="12"/>
                </a:lnTo>
                <a:lnTo>
                  <a:pt x="0" y="18"/>
                </a:lnTo>
                <a:close/>
              </a:path>
            </a:pathLst>
          </a:custGeom>
          <a:solidFill>
            <a:srgbClr val="7DC4FF"/>
          </a:solidFill>
          <a:ln w="9525">
            <a:solidFill>
              <a:schemeClr val="bg1"/>
            </a:solidFill>
            <a:round/>
            <a:headEnd/>
            <a:tailEnd/>
          </a:ln>
        </p:spPr>
        <p:txBody>
          <a:bodyPr/>
          <a:lstStyle/>
          <a:p>
            <a:endParaRPr lang="tr-TR"/>
          </a:p>
        </p:txBody>
      </p:sp>
      <p:sp>
        <p:nvSpPr>
          <p:cNvPr id="6217" name="Freeform 1366"/>
          <p:cNvSpPr>
            <a:spLocks/>
          </p:cNvSpPr>
          <p:nvPr/>
        </p:nvSpPr>
        <p:spPr bwMode="auto">
          <a:xfrm>
            <a:off x="4303713" y="3506788"/>
            <a:ext cx="0" cy="17462"/>
          </a:xfrm>
          <a:custGeom>
            <a:avLst/>
            <a:gdLst>
              <a:gd name="T0" fmla="*/ 2147483647 h 12"/>
              <a:gd name="T1" fmla="*/ 0 h 12"/>
              <a:gd name="T2" fmla="*/ 2147483647 h 12"/>
              <a:gd name="T3" fmla="*/ 2147483647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12"/>
                </a:moveTo>
                <a:lnTo>
                  <a:pt x="0" y="0"/>
                </a:lnTo>
                <a:lnTo>
                  <a:pt x="0" y="12"/>
                </a:lnTo>
                <a:close/>
              </a:path>
            </a:pathLst>
          </a:custGeom>
          <a:solidFill>
            <a:srgbClr val="7DC4FF"/>
          </a:solidFill>
          <a:ln w="9525">
            <a:solidFill>
              <a:schemeClr val="bg1"/>
            </a:solidFill>
            <a:round/>
            <a:headEnd/>
            <a:tailEnd/>
          </a:ln>
        </p:spPr>
        <p:txBody>
          <a:bodyPr/>
          <a:lstStyle/>
          <a:p>
            <a:endParaRPr lang="tr-TR"/>
          </a:p>
        </p:txBody>
      </p:sp>
      <p:sp>
        <p:nvSpPr>
          <p:cNvPr id="6218" name="Freeform 1367"/>
          <p:cNvSpPr>
            <a:spLocks/>
          </p:cNvSpPr>
          <p:nvPr/>
        </p:nvSpPr>
        <p:spPr bwMode="auto">
          <a:xfrm>
            <a:off x="5724525" y="3552825"/>
            <a:ext cx="25400" cy="17463"/>
          </a:xfrm>
          <a:custGeom>
            <a:avLst/>
            <a:gdLst>
              <a:gd name="T0" fmla="*/ 0 w 18"/>
              <a:gd name="T1" fmla="*/ 0 h 12"/>
              <a:gd name="T2" fmla="*/ 2147483647 w 18"/>
              <a:gd name="T3" fmla="*/ 2147483647 h 12"/>
              <a:gd name="T4" fmla="*/ 2147483647 w 18"/>
              <a:gd name="T5" fmla="*/ 2147483647 h 12"/>
              <a:gd name="T6" fmla="*/ 2147483647 w 18"/>
              <a:gd name="T7" fmla="*/ 0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18" y="12"/>
                </a:lnTo>
                <a:lnTo>
                  <a:pt x="6" y="0"/>
                </a:lnTo>
                <a:lnTo>
                  <a:pt x="0" y="0"/>
                </a:lnTo>
                <a:close/>
              </a:path>
            </a:pathLst>
          </a:custGeom>
          <a:solidFill>
            <a:srgbClr val="7DC4FF"/>
          </a:solidFill>
          <a:ln w="9525">
            <a:solidFill>
              <a:schemeClr val="bg1"/>
            </a:solidFill>
            <a:round/>
            <a:headEnd/>
            <a:tailEnd/>
          </a:ln>
        </p:spPr>
        <p:txBody>
          <a:bodyPr/>
          <a:lstStyle/>
          <a:p>
            <a:endParaRPr lang="tr-TR"/>
          </a:p>
        </p:txBody>
      </p:sp>
      <p:sp>
        <p:nvSpPr>
          <p:cNvPr id="6219" name="Freeform 1368"/>
          <p:cNvSpPr>
            <a:spLocks/>
          </p:cNvSpPr>
          <p:nvPr/>
        </p:nvSpPr>
        <p:spPr bwMode="auto">
          <a:xfrm>
            <a:off x="5688013" y="3514725"/>
            <a:ext cx="14287" cy="23813"/>
          </a:xfrm>
          <a:custGeom>
            <a:avLst/>
            <a:gdLst>
              <a:gd name="T0" fmla="*/ 0 w 12"/>
              <a:gd name="T1" fmla="*/ 0 h 18"/>
              <a:gd name="T2" fmla="*/ 2147483647 w 12"/>
              <a:gd name="T3" fmla="*/ 2147483647 h 18"/>
              <a:gd name="T4" fmla="*/ 2147483647 w 12"/>
              <a:gd name="T5" fmla="*/ 2147483647 h 18"/>
              <a:gd name="T6" fmla="*/ 0 w 12"/>
              <a:gd name="T7" fmla="*/ 0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0" y="0"/>
                </a:moveTo>
                <a:lnTo>
                  <a:pt x="12" y="18"/>
                </a:lnTo>
                <a:lnTo>
                  <a:pt x="12" y="12"/>
                </a:lnTo>
                <a:lnTo>
                  <a:pt x="0" y="0"/>
                </a:lnTo>
                <a:close/>
              </a:path>
            </a:pathLst>
          </a:custGeom>
          <a:solidFill>
            <a:srgbClr val="7DC4FF"/>
          </a:solidFill>
          <a:ln w="9525">
            <a:solidFill>
              <a:schemeClr val="bg1"/>
            </a:solidFill>
            <a:round/>
            <a:headEnd/>
            <a:tailEnd/>
          </a:ln>
        </p:spPr>
        <p:txBody>
          <a:bodyPr/>
          <a:lstStyle/>
          <a:p>
            <a:endParaRPr lang="tr-TR"/>
          </a:p>
        </p:txBody>
      </p:sp>
      <p:sp>
        <p:nvSpPr>
          <p:cNvPr id="6220" name="Freeform 1369"/>
          <p:cNvSpPr>
            <a:spLocks/>
          </p:cNvSpPr>
          <p:nvPr/>
        </p:nvSpPr>
        <p:spPr bwMode="auto">
          <a:xfrm>
            <a:off x="6973888" y="3998913"/>
            <a:ext cx="179387" cy="288925"/>
          </a:xfrm>
          <a:custGeom>
            <a:avLst/>
            <a:gdLst>
              <a:gd name="T0" fmla="*/ 2147483647 w 138"/>
              <a:gd name="T1" fmla="*/ 2147483647 h 223"/>
              <a:gd name="T2" fmla="*/ 2147483647 w 138"/>
              <a:gd name="T3" fmla="*/ 2147483647 h 223"/>
              <a:gd name="T4" fmla="*/ 2147483647 w 138"/>
              <a:gd name="T5" fmla="*/ 2147483647 h 223"/>
              <a:gd name="T6" fmla="*/ 2147483647 w 138"/>
              <a:gd name="T7" fmla="*/ 2147483647 h 223"/>
              <a:gd name="T8" fmla="*/ 2147483647 w 138"/>
              <a:gd name="T9" fmla="*/ 2147483647 h 223"/>
              <a:gd name="T10" fmla="*/ 2147483647 w 138"/>
              <a:gd name="T11" fmla="*/ 2147483647 h 223"/>
              <a:gd name="T12" fmla="*/ 2147483647 w 138"/>
              <a:gd name="T13" fmla="*/ 2147483647 h 223"/>
              <a:gd name="T14" fmla="*/ 2147483647 w 138"/>
              <a:gd name="T15" fmla="*/ 2147483647 h 223"/>
              <a:gd name="T16" fmla="*/ 2147483647 w 138"/>
              <a:gd name="T17" fmla="*/ 2147483647 h 223"/>
              <a:gd name="T18" fmla="*/ 2147483647 w 138"/>
              <a:gd name="T19" fmla="*/ 2147483647 h 223"/>
              <a:gd name="T20" fmla="*/ 2147483647 w 138"/>
              <a:gd name="T21" fmla="*/ 2147483647 h 223"/>
              <a:gd name="T22" fmla="*/ 2147483647 w 138"/>
              <a:gd name="T23" fmla="*/ 0 h 223"/>
              <a:gd name="T24" fmla="*/ 2147483647 w 138"/>
              <a:gd name="T25" fmla="*/ 0 h 223"/>
              <a:gd name="T26" fmla="*/ 2147483647 w 138"/>
              <a:gd name="T27" fmla="*/ 2147483647 h 223"/>
              <a:gd name="T28" fmla="*/ 0 w 138"/>
              <a:gd name="T29" fmla="*/ 2147483647 h 223"/>
              <a:gd name="T30" fmla="*/ 0 w 138"/>
              <a:gd name="T31" fmla="*/ 2147483647 h 223"/>
              <a:gd name="T32" fmla="*/ 2147483647 w 138"/>
              <a:gd name="T33" fmla="*/ 2147483647 h 223"/>
              <a:gd name="T34" fmla="*/ 2147483647 w 138"/>
              <a:gd name="T35" fmla="*/ 2147483647 h 223"/>
              <a:gd name="T36" fmla="*/ 2147483647 w 138"/>
              <a:gd name="T37" fmla="*/ 2147483647 h 223"/>
              <a:gd name="T38" fmla="*/ 2147483647 w 138"/>
              <a:gd name="T39" fmla="*/ 2147483647 h 223"/>
              <a:gd name="T40" fmla="*/ 2147483647 w 138"/>
              <a:gd name="T41" fmla="*/ 2147483647 h 223"/>
              <a:gd name="T42" fmla="*/ 2147483647 w 138"/>
              <a:gd name="T43" fmla="*/ 2147483647 h 223"/>
              <a:gd name="T44" fmla="*/ 2147483647 w 138"/>
              <a:gd name="T45" fmla="*/ 2147483647 h 223"/>
              <a:gd name="T46" fmla="*/ 2147483647 w 138"/>
              <a:gd name="T47" fmla="*/ 2147483647 h 223"/>
              <a:gd name="T48" fmla="*/ 2147483647 w 138"/>
              <a:gd name="T49" fmla="*/ 2147483647 h 223"/>
              <a:gd name="T50" fmla="*/ 2147483647 w 138"/>
              <a:gd name="T51" fmla="*/ 2147483647 h 223"/>
              <a:gd name="T52" fmla="*/ 2147483647 w 138"/>
              <a:gd name="T53" fmla="*/ 2147483647 h 223"/>
              <a:gd name="T54" fmla="*/ 2147483647 w 138"/>
              <a:gd name="T55" fmla="*/ 2147483647 h 223"/>
              <a:gd name="T56" fmla="*/ 2147483647 w 138"/>
              <a:gd name="T57" fmla="*/ 2147483647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
              <a:gd name="T88" fmla="*/ 0 h 223"/>
              <a:gd name="T89" fmla="*/ 138 w 138"/>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 h="223">
                <a:moveTo>
                  <a:pt x="102" y="205"/>
                </a:moveTo>
                <a:lnTo>
                  <a:pt x="120" y="199"/>
                </a:lnTo>
                <a:lnTo>
                  <a:pt x="138" y="187"/>
                </a:lnTo>
                <a:lnTo>
                  <a:pt x="138" y="151"/>
                </a:lnTo>
                <a:lnTo>
                  <a:pt x="138" y="120"/>
                </a:lnTo>
                <a:lnTo>
                  <a:pt x="120" y="102"/>
                </a:lnTo>
                <a:lnTo>
                  <a:pt x="96" y="72"/>
                </a:lnTo>
                <a:lnTo>
                  <a:pt x="78" y="48"/>
                </a:lnTo>
                <a:lnTo>
                  <a:pt x="84" y="36"/>
                </a:lnTo>
                <a:lnTo>
                  <a:pt x="78" y="24"/>
                </a:lnTo>
                <a:lnTo>
                  <a:pt x="60" y="18"/>
                </a:lnTo>
                <a:lnTo>
                  <a:pt x="48" y="0"/>
                </a:lnTo>
                <a:lnTo>
                  <a:pt x="42" y="0"/>
                </a:lnTo>
                <a:lnTo>
                  <a:pt x="12" y="6"/>
                </a:lnTo>
                <a:lnTo>
                  <a:pt x="0" y="24"/>
                </a:lnTo>
                <a:lnTo>
                  <a:pt x="6" y="36"/>
                </a:lnTo>
                <a:lnTo>
                  <a:pt x="12" y="72"/>
                </a:lnTo>
                <a:lnTo>
                  <a:pt x="54" y="72"/>
                </a:lnTo>
                <a:lnTo>
                  <a:pt x="72" y="78"/>
                </a:lnTo>
                <a:lnTo>
                  <a:pt x="102" y="126"/>
                </a:lnTo>
                <a:lnTo>
                  <a:pt x="96" y="145"/>
                </a:lnTo>
                <a:lnTo>
                  <a:pt x="60" y="151"/>
                </a:lnTo>
                <a:lnTo>
                  <a:pt x="42" y="163"/>
                </a:lnTo>
                <a:lnTo>
                  <a:pt x="42" y="187"/>
                </a:lnTo>
                <a:lnTo>
                  <a:pt x="72" y="217"/>
                </a:lnTo>
                <a:lnTo>
                  <a:pt x="84" y="223"/>
                </a:lnTo>
                <a:lnTo>
                  <a:pt x="96" y="217"/>
                </a:lnTo>
                <a:lnTo>
                  <a:pt x="102" y="205"/>
                </a:lnTo>
                <a:close/>
              </a:path>
            </a:pathLst>
          </a:custGeom>
          <a:solidFill>
            <a:srgbClr val="7DC4FF"/>
          </a:solidFill>
          <a:ln w="9525">
            <a:solidFill>
              <a:schemeClr val="bg1"/>
            </a:solidFill>
            <a:round/>
            <a:headEnd/>
            <a:tailEnd/>
          </a:ln>
        </p:spPr>
        <p:txBody>
          <a:bodyPr/>
          <a:lstStyle/>
          <a:p>
            <a:endParaRPr lang="tr-TR"/>
          </a:p>
        </p:txBody>
      </p:sp>
      <p:sp>
        <p:nvSpPr>
          <p:cNvPr id="6221" name="Freeform 1370"/>
          <p:cNvSpPr>
            <a:spLocks/>
          </p:cNvSpPr>
          <p:nvPr/>
        </p:nvSpPr>
        <p:spPr bwMode="auto">
          <a:xfrm>
            <a:off x="7029450" y="3965575"/>
            <a:ext cx="180975" cy="355600"/>
          </a:xfrm>
          <a:custGeom>
            <a:avLst/>
            <a:gdLst>
              <a:gd name="T0" fmla="*/ 2147483647 w 138"/>
              <a:gd name="T1" fmla="*/ 0 h 271"/>
              <a:gd name="T2" fmla="*/ 2147483647 w 138"/>
              <a:gd name="T3" fmla="*/ 0 h 271"/>
              <a:gd name="T4" fmla="*/ 0 w 138"/>
              <a:gd name="T5" fmla="*/ 2147483647 h 271"/>
              <a:gd name="T6" fmla="*/ 2147483647 w 138"/>
              <a:gd name="T7" fmla="*/ 2147483647 h 271"/>
              <a:gd name="T8" fmla="*/ 2147483647 w 138"/>
              <a:gd name="T9" fmla="*/ 2147483647 h 271"/>
              <a:gd name="T10" fmla="*/ 2147483647 w 138"/>
              <a:gd name="T11" fmla="*/ 2147483647 h 271"/>
              <a:gd name="T12" fmla="*/ 2147483647 w 138"/>
              <a:gd name="T13" fmla="*/ 2147483647 h 271"/>
              <a:gd name="T14" fmla="*/ 2147483647 w 138"/>
              <a:gd name="T15" fmla="*/ 2147483647 h 271"/>
              <a:gd name="T16" fmla="*/ 2147483647 w 138"/>
              <a:gd name="T17" fmla="*/ 2147483647 h 271"/>
              <a:gd name="T18" fmla="*/ 2147483647 w 138"/>
              <a:gd name="T19" fmla="*/ 2147483647 h 271"/>
              <a:gd name="T20" fmla="*/ 2147483647 w 138"/>
              <a:gd name="T21" fmla="*/ 2147483647 h 271"/>
              <a:gd name="T22" fmla="*/ 2147483647 w 138"/>
              <a:gd name="T23" fmla="*/ 2147483647 h 271"/>
              <a:gd name="T24" fmla="*/ 2147483647 w 138"/>
              <a:gd name="T25" fmla="*/ 2147483647 h 271"/>
              <a:gd name="T26" fmla="*/ 2147483647 w 138"/>
              <a:gd name="T27" fmla="*/ 2147483647 h 271"/>
              <a:gd name="T28" fmla="*/ 2147483647 w 138"/>
              <a:gd name="T29" fmla="*/ 2147483647 h 271"/>
              <a:gd name="T30" fmla="*/ 2147483647 w 138"/>
              <a:gd name="T31" fmla="*/ 2147483647 h 271"/>
              <a:gd name="T32" fmla="*/ 2147483647 w 138"/>
              <a:gd name="T33" fmla="*/ 2147483647 h 271"/>
              <a:gd name="T34" fmla="*/ 2147483647 w 138"/>
              <a:gd name="T35" fmla="*/ 2147483647 h 271"/>
              <a:gd name="T36" fmla="*/ 2147483647 w 138"/>
              <a:gd name="T37" fmla="*/ 2147483647 h 271"/>
              <a:gd name="T38" fmla="*/ 2147483647 w 138"/>
              <a:gd name="T39" fmla="*/ 2147483647 h 271"/>
              <a:gd name="T40" fmla="*/ 2147483647 w 138"/>
              <a:gd name="T41" fmla="*/ 2147483647 h 271"/>
              <a:gd name="T42" fmla="*/ 2147483647 w 138"/>
              <a:gd name="T43" fmla="*/ 2147483647 h 271"/>
              <a:gd name="T44" fmla="*/ 2147483647 w 138"/>
              <a:gd name="T45" fmla="*/ 2147483647 h 271"/>
              <a:gd name="T46" fmla="*/ 2147483647 w 138"/>
              <a:gd name="T47" fmla="*/ 2147483647 h 271"/>
              <a:gd name="T48" fmla="*/ 2147483647 w 138"/>
              <a:gd name="T49" fmla="*/ 2147483647 h 271"/>
              <a:gd name="T50" fmla="*/ 2147483647 w 138"/>
              <a:gd name="T51" fmla="*/ 2147483647 h 271"/>
              <a:gd name="T52" fmla="*/ 2147483647 w 138"/>
              <a:gd name="T53" fmla="*/ 2147483647 h 271"/>
              <a:gd name="T54" fmla="*/ 2147483647 w 138"/>
              <a:gd name="T55" fmla="*/ 2147483647 h 271"/>
              <a:gd name="T56" fmla="*/ 2147483647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8"/>
              <a:gd name="T88" fmla="*/ 0 h 271"/>
              <a:gd name="T89" fmla="*/ 138 w 138"/>
              <a:gd name="T90" fmla="*/ 271 h 2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rgbClr val="7DC4FF"/>
          </a:solidFill>
          <a:ln w="9525">
            <a:solidFill>
              <a:schemeClr val="bg1"/>
            </a:solidFill>
            <a:round/>
            <a:headEnd/>
            <a:tailEnd/>
          </a:ln>
        </p:spPr>
        <p:txBody>
          <a:bodyPr/>
          <a:lstStyle/>
          <a:p>
            <a:endParaRPr lang="tr-TR"/>
          </a:p>
        </p:txBody>
      </p:sp>
      <p:sp>
        <p:nvSpPr>
          <p:cNvPr id="6222" name="Freeform 1371"/>
          <p:cNvSpPr>
            <a:spLocks/>
          </p:cNvSpPr>
          <p:nvPr/>
        </p:nvSpPr>
        <p:spPr bwMode="auto">
          <a:xfrm>
            <a:off x="6470650" y="3771900"/>
            <a:ext cx="196850" cy="93663"/>
          </a:xfrm>
          <a:custGeom>
            <a:avLst/>
            <a:gdLst>
              <a:gd name="T0" fmla="*/ 2147483647 w 150"/>
              <a:gd name="T1" fmla="*/ 2147483647 h 72"/>
              <a:gd name="T2" fmla="*/ 2147483647 w 150"/>
              <a:gd name="T3" fmla="*/ 2147483647 h 72"/>
              <a:gd name="T4" fmla="*/ 2147483647 w 150"/>
              <a:gd name="T5" fmla="*/ 0 h 72"/>
              <a:gd name="T6" fmla="*/ 2147483647 w 150"/>
              <a:gd name="T7" fmla="*/ 0 h 72"/>
              <a:gd name="T8" fmla="*/ 0 w 150"/>
              <a:gd name="T9" fmla="*/ 2147483647 h 72"/>
              <a:gd name="T10" fmla="*/ 2147483647 w 150"/>
              <a:gd name="T11" fmla="*/ 2147483647 h 72"/>
              <a:gd name="T12" fmla="*/ 2147483647 w 150"/>
              <a:gd name="T13" fmla="*/ 2147483647 h 72"/>
              <a:gd name="T14" fmla="*/ 2147483647 w 150"/>
              <a:gd name="T15" fmla="*/ 2147483647 h 72"/>
              <a:gd name="T16" fmla="*/ 2147483647 w 150"/>
              <a:gd name="T17" fmla="*/ 2147483647 h 72"/>
              <a:gd name="T18" fmla="*/ 2147483647 w 150"/>
              <a:gd name="T19" fmla="*/ 2147483647 h 72"/>
              <a:gd name="T20" fmla="*/ 2147483647 w 150"/>
              <a:gd name="T21" fmla="*/ 2147483647 h 72"/>
              <a:gd name="T22" fmla="*/ 2147483647 w 150"/>
              <a:gd name="T23" fmla="*/ 2147483647 h 72"/>
              <a:gd name="T24" fmla="*/ 2147483647 w 150"/>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0"/>
              <a:gd name="T40" fmla="*/ 0 h 72"/>
              <a:gd name="T41" fmla="*/ 150 w 150"/>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0" h="72">
                <a:moveTo>
                  <a:pt x="102" y="36"/>
                </a:moveTo>
                <a:lnTo>
                  <a:pt x="66" y="18"/>
                </a:lnTo>
                <a:lnTo>
                  <a:pt x="24" y="0"/>
                </a:lnTo>
                <a:lnTo>
                  <a:pt x="12" y="0"/>
                </a:lnTo>
                <a:lnTo>
                  <a:pt x="0" y="30"/>
                </a:lnTo>
                <a:lnTo>
                  <a:pt x="60" y="60"/>
                </a:lnTo>
                <a:lnTo>
                  <a:pt x="102" y="66"/>
                </a:lnTo>
                <a:lnTo>
                  <a:pt x="126" y="72"/>
                </a:lnTo>
                <a:lnTo>
                  <a:pt x="138" y="72"/>
                </a:lnTo>
                <a:lnTo>
                  <a:pt x="150" y="54"/>
                </a:lnTo>
                <a:lnTo>
                  <a:pt x="138" y="42"/>
                </a:lnTo>
                <a:lnTo>
                  <a:pt x="102" y="36"/>
                </a:lnTo>
                <a:close/>
              </a:path>
            </a:pathLst>
          </a:custGeom>
          <a:solidFill>
            <a:srgbClr val="7DC4FF"/>
          </a:solidFill>
          <a:ln w="9525">
            <a:solidFill>
              <a:schemeClr val="bg1"/>
            </a:solidFill>
            <a:round/>
            <a:headEnd/>
            <a:tailEnd/>
          </a:ln>
        </p:spPr>
        <p:txBody>
          <a:bodyPr/>
          <a:lstStyle/>
          <a:p>
            <a:endParaRPr lang="tr-TR"/>
          </a:p>
        </p:txBody>
      </p:sp>
      <p:sp>
        <p:nvSpPr>
          <p:cNvPr id="6223" name="Freeform 1373"/>
          <p:cNvSpPr>
            <a:spLocks/>
          </p:cNvSpPr>
          <p:nvPr/>
        </p:nvSpPr>
        <p:spPr bwMode="auto">
          <a:xfrm>
            <a:off x="6673850" y="3038475"/>
            <a:ext cx="777875" cy="390525"/>
          </a:xfrm>
          <a:custGeom>
            <a:avLst/>
            <a:gdLst>
              <a:gd name="T0" fmla="*/ 2147483647 w 595"/>
              <a:gd name="T1" fmla="*/ 2147483647 h 301"/>
              <a:gd name="T2" fmla="*/ 2147483647 w 595"/>
              <a:gd name="T3" fmla="*/ 2147483647 h 301"/>
              <a:gd name="T4" fmla="*/ 2147483647 w 595"/>
              <a:gd name="T5" fmla="*/ 2147483647 h 301"/>
              <a:gd name="T6" fmla="*/ 2147483647 w 595"/>
              <a:gd name="T7" fmla="*/ 2147483647 h 301"/>
              <a:gd name="T8" fmla="*/ 2147483647 w 595"/>
              <a:gd name="T9" fmla="*/ 2147483647 h 301"/>
              <a:gd name="T10" fmla="*/ 2147483647 w 595"/>
              <a:gd name="T11" fmla="*/ 2147483647 h 301"/>
              <a:gd name="T12" fmla="*/ 2147483647 w 595"/>
              <a:gd name="T13" fmla="*/ 2147483647 h 301"/>
              <a:gd name="T14" fmla="*/ 2147483647 w 595"/>
              <a:gd name="T15" fmla="*/ 2147483647 h 301"/>
              <a:gd name="T16" fmla="*/ 2147483647 w 595"/>
              <a:gd name="T17" fmla="*/ 2147483647 h 301"/>
              <a:gd name="T18" fmla="*/ 2147483647 w 595"/>
              <a:gd name="T19" fmla="*/ 2147483647 h 301"/>
              <a:gd name="T20" fmla="*/ 2147483647 w 595"/>
              <a:gd name="T21" fmla="*/ 2147483647 h 301"/>
              <a:gd name="T22" fmla="*/ 2147483647 w 595"/>
              <a:gd name="T23" fmla="*/ 2147483647 h 301"/>
              <a:gd name="T24" fmla="*/ 2147483647 w 595"/>
              <a:gd name="T25" fmla="*/ 2147483647 h 301"/>
              <a:gd name="T26" fmla="*/ 2147483647 w 595"/>
              <a:gd name="T27" fmla="*/ 2147483647 h 301"/>
              <a:gd name="T28" fmla="*/ 2147483647 w 595"/>
              <a:gd name="T29" fmla="*/ 2147483647 h 301"/>
              <a:gd name="T30" fmla="*/ 2147483647 w 595"/>
              <a:gd name="T31" fmla="*/ 2147483647 h 301"/>
              <a:gd name="T32" fmla="*/ 2147483647 w 595"/>
              <a:gd name="T33" fmla="*/ 2147483647 h 301"/>
              <a:gd name="T34" fmla="*/ 2147483647 w 595"/>
              <a:gd name="T35" fmla="*/ 2147483647 h 301"/>
              <a:gd name="T36" fmla="*/ 2147483647 w 595"/>
              <a:gd name="T37" fmla="*/ 2147483647 h 301"/>
              <a:gd name="T38" fmla="*/ 2147483647 w 595"/>
              <a:gd name="T39" fmla="*/ 2147483647 h 301"/>
              <a:gd name="T40" fmla="*/ 2147483647 w 595"/>
              <a:gd name="T41" fmla="*/ 2147483647 h 301"/>
              <a:gd name="T42" fmla="*/ 2147483647 w 595"/>
              <a:gd name="T43" fmla="*/ 0 h 301"/>
              <a:gd name="T44" fmla="*/ 2147483647 w 595"/>
              <a:gd name="T45" fmla="*/ 2147483647 h 301"/>
              <a:gd name="T46" fmla="*/ 2147483647 w 595"/>
              <a:gd name="T47" fmla="*/ 2147483647 h 301"/>
              <a:gd name="T48" fmla="*/ 2147483647 w 595"/>
              <a:gd name="T49" fmla="*/ 2147483647 h 301"/>
              <a:gd name="T50" fmla="*/ 2147483647 w 595"/>
              <a:gd name="T51" fmla="*/ 2147483647 h 301"/>
              <a:gd name="T52" fmla="*/ 2147483647 w 595"/>
              <a:gd name="T53" fmla="*/ 2147483647 h 301"/>
              <a:gd name="T54" fmla="*/ 0 w 595"/>
              <a:gd name="T55" fmla="*/ 2147483647 h 301"/>
              <a:gd name="T56" fmla="*/ 2147483647 w 595"/>
              <a:gd name="T57" fmla="*/ 2147483647 h 301"/>
              <a:gd name="T58" fmla="*/ 2147483647 w 595"/>
              <a:gd name="T59" fmla="*/ 2147483647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5"/>
              <a:gd name="T91" fmla="*/ 0 h 301"/>
              <a:gd name="T92" fmla="*/ 595 w 595"/>
              <a:gd name="T93" fmla="*/ 301 h 3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rgbClr val="7DC4FF"/>
          </a:solidFill>
          <a:ln w="9525">
            <a:solidFill>
              <a:schemeClr val="bg1"/>
            </a:solidFill>
            <a:round/>
            <a:headEnd/>
            <a:tailEnd/>
          </a:ln>
        </p:spPr>
        <p:txBody>
          <a:bodyPr/>
          <a:lstStyle/>
          <a:p>
            <a:endParaRPr lang="tr-TR"/>
          </a:p>
        </p:txBody>
      </p:sp>
      <p:sp>
        <p:nvSpPr>
          <p:cNvPr id="6224" name="Freeform 1374"/>
          <p:cNvSpPr>
            <a:spLocks/>
          </p:cNvSpPr>
          <p:nvPr/>
        </p:nvSpPr>
        <p:spPr bwMode="auto">
          <a:xfrm>
            <a:off x="4994275" y="2101850"/>
            <a:ext cx="266700" cy="585788"/>
          </a:xfrm>
          <a:custGeom>
            <a:avLst/>
            <a:gdLst>
              <a:gd name="T0" fmla="*/ 2147483647 w 34"/>
              <a:gd name="T1" fmla="*/ 2147483647 h 75"/>
              <a:gd name="T2" fmla="*/ 2147483647 w 34"/>
              <a:gd name="T3" fmla="*/ 2147483647 h 75"/>
              <a:gd name="T4" fmla="*/ 2147483647 w 34"/>
              <a:gd name="T5" fmla="*/ 2147483647 h 75"/>
              <a:gd name="T6" fmla="*/ 2147483647 w 34"/>
              <a:gd name="T7" fmla="*/ 2147483647 h 75"/>
              <a:gd name="T8" fmla="*/ 2147483647 w 34"/>
              <a:gd name="T9" fmla="*/ 2147483647 h 75"/>
              <a:gd name="T10" fmla="*/ 2147483647 w 34"/>
              <a:gd name="T11" fmla="*/ 2147483647 h 75"/>
              <a:gd name="T12" fmla="*/ 2147483647 w 34"/>
              <a:gd name="T13" fmla="*/ 2147483647 h 75"/>
              <a:gd name="T14" fmla="*/ 2147483647 w 34"/>
              <a:gd name="T15" fmla="*/ 2147483647 h 75"/>
              <a:gd name="T16" fmla="*/ 2147483647 w 34"/>
              <a:gd name="T17" fmla="*/ 2147483647 h 75"/>
              <a:gd name="T18" fmla="*/ 2147483647 w 34"/>
              <a:gd name="T19" fmla="*/ 2147483647 h 75"/>
              <a:gd name="T20" fmla="*/ 2147483647 w 34"/>
              <a:gd name="T21" fmla="*/ 2147483647 h 75"/>
              <a:gd name="T22" fmla="*/ 2147483647 w 34"/>
              <a:gd name="T23" fmla="*/ 2147483647 h 75"/>
              <a:gd name="T24" fmla="*/ 2147483647 w 34"/>
              <a:gd name="T25" fmla="*/ 2147483647 h 75"/>
              <a:gd name="T26" fmla="*/ 2147483647 w 34"/>
              <a:gd name="T27" fmla="*/ 2147483647 h 75"/>
              <a:gd name="T28" fmla="*/ 2147483647 w 34"/>
              <a:gd name="T29" fmla="*/ 2147483647 h 75"/>
              <a:gd name="T30" fmla="*/ 2147483647 w 34"/>
              <a:gd name="T31" fmla="*/ 2147483647 h 75"/>
              <a:gd name="T32" fmla="*/ 2147483647 w 34"/>
              <a:gd name="T33" fmla="*/ 2147483647 h 75"/>
              <a:gd name="T34" fmla="*/ 2147483647 w 34"/>
              <a:gd name="T35" fmla="*/ 2147483647 h 75"/>
              <a:gd name="T36" fmla="*/ 2147483647 w 34"/>
              <a:gd name="T37" fmla="*/ 2147483647 h 75"/>
              <a:gd name="T38" fmla="*/ 2147483647 w 34"/>
              <a:gd name="T39" fmla="*/ 2147483647 h 75"/>
              <a:gd name="T40" fmla="*/ 2147483647 w 34"/>
              <a:gd name="T41" fmla="*/ 2147483647 h 75"/>
              <a:gd name="T42" fmla="*/ 2147483647 w 34"/>
              <a:gd name="T43" fmla="*/ 0 h 75"/>
              <a:gd name="T44" fmla="*/ 2147483647 w 34"/>
              <a:gd name="T45" fmla="*/ 2147483647 h 75"/>
              <a:gd name="T46" fmla="*/ 2147483647 w 34"/>
              <a:gd name="T47" fmla="*/ 2147483647 h 75"/>
              <a:gd name="T48" fmla="*/ 2147483647 w 34"/>
              <a:gd name="T49" fmla="*/ 2147483647 h 75"/>
              <a:gd name="T50" fmla="*/ 2147483647 w 34"/>
              <a:gd name="T51" fmla="*/ 2147483647 h 75"/>
              <a:gd name="T52" fmla="*/ 2147483647 w 34"/>
              <a:gd name="T53" fmla="*/ 2147483647 h 75"/>
              <a:gd name="T54" fmla="*/ 2147483647 w 34"/>
              <a:gd name="T55" fmla="*/ 2147483647 h 75"/>
              <a:gd name="T56" fmla="*/ 2147483647 w 34"/>
              <a:gd name="T57" fmla="*/ 2147483647 h 75"/>
              <a:gd name="T58" fmla="*/ 2147483647 w 34"/>
              <a:gd name="T59" fmla="*/ 2147483647 h 75"/>
              <a:gd name="T60" fmla="*/ 2147483647 w 34"/>
              <a:gd name="T61" fmla="*/ 2147483647 h 75"/>
              <a:gd name="T62" fmla="*/ 2147483647 w 34"/>
              <a:gd name="T63" fmla="*/ 2147483647 h 75"/>
              <a:gd name="T64" fmla="*/ 0 w 34"/>
              <a:gd name="T65" fmla="*/ 2147483647 h 75"/>
              <a:gd name="T66" fmla="*/ 2147483647 w 34"/>
              <a:gd name="T67" fmla="*/ 2147483647 h 75"/>
              <a:gd name="T68" fmla="*/ 2147483647 w 34"/>
              <a:gd name="T69" fmla="*/ 2147483647 h 75"/>
              <a:gd name="T70" fmla="*/ 2147483647 w 34"/>
              <a:gd name="T71" fmla="*/ 2147483647 h 75"/>
              <a:gd name="T72" fmla="*/ 2147483647 w 34"/>
              <a:gd name="T73" fmla="*/ 2147483647 h 75"/>
              <a:gd name="T74" fmla="*/ 2147483647 w 34"/>
              <a:gd name="T75" fmla="*/ 2147483647 h 75"/>
              <a:gd name="T76" fmla="*/ 2147483647 w 34"/>
              <a:gd name="T77" fmla="*/ 2147483647 h 75"/>
              <a:gd name="T78" fmla="*/ 2147483647 w 34"/>
              <a:gd name="T79" fmla="*/ 2147483647 h 75"/>
              <a:gd name="T80" fmla="*/ 2147483647 w 34"/>
              <a:gd name="T81" fmla="*/ 2147483647 h 75"/>
              <a:gd name="T82" fmla="*/ 2147483647 w 34"/>
              <a:gd name="T83" fmla="*/ 2147483647 h 75"/>
              <a:gd name="T84" fmla="*/ 2147483647 w 34"/>
              <a:gd name="T85" fmla="*/ 2147483647 h 75"/>
              <a:gd name="T86" fmla="*/ 2147483647 w 34"/>
              <a:gd name="T87" fmla="*/ 2147483647 h 75"/>
              <a:gd name="T88" fmla="*/ 2147483647 w 34"/>
              <a:gd name="T89" fmla="*/ 2147483647 h 75"/>
              <a:gd name="T90" fmla="*/ 2147483647 w 34"/>
              <a:gd name="T91" fmla="*/ 2147483647 h 75"/>
              <a:gd name="T92" fmla="*/ 2147483647 w 34"/>
              <a:gd name="T93" fmla="*/ 2147483647 h 75"/>
              <a:gd name="T94" fmla="*/ 2147483647 w 34"/>
              <a:gd name="T95" fmla="*/ 2147483647 h 75"/>
              <a:gd name="T96" fmla="*/ 2147483647 w 34"/>
              <a:gd name="T97" fmla="*/ 2147483647 h 75"/>
              <a:gd name="T98" fmla="*/ 2147483647 w 34"/>
              <a:gd name="T99" fmla="*/ 2147483647 h 75"/>
              <a:gd name="T100" fmla="*/ 2147483647 w 34"/>
              <a:gd name="T101" fmla="*/ 2147483647 h 75"/>
              <a:gd name="T102" fmla="*/ 2147483647 w 34"/>
              <a:gd name="T103" fmla="*/ 2147483647 h 75"/>
              <a:gd name="T104" fmla="*/ 2147483647 w 34"/>
              <a:gd name="T105" fmla="*/ 2147483647 h 75"/>
              <a:gd name="T106" fmla="*/ 2147483647 w 34"/>
              <a:gd name="T107" fmla="*/ 2147483647 h 75"/>
              <a:gd name="T108" fmla="*/ 2147483647 w 34"/>
              <a:gd name="T109" fmla="*/ 2147483647 h 75"/>
              <a:gd name="T110" fmla="*/ 2147483647 w 34"/>
              <a:gd name="T111" fmla="*/ 2147483647 h 75"/>
              <a:gd name="T112" fmla="*/ 2147483647 w 34"/>
              <a:gd name="T113" fmla="*/ 2147483647 h 75"/>
              <a:gd name="T114" fmla="*/ 2147483647 w 34"/>
              <a:gd name="T115" fmla="*/ 2147483647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
              <a:gd name="T175" fmla="*/ 0 h 75"/>
              <a:gd name="T176" fmla="*/ 34 w 34"/>
              <a:gd name="T177" fmla="*/ 75 h 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rgbClr val="7DC4FF"/>
          </a:solidFill>
          <a:ln w="9525">
            <a:solidFill>
              <a:schemeClr val="bg1"/>
            </a:solidFill>
            <a:round/>
            <a:headEnd/>
            <a:tailEnd/>
          </a:ln>
        </p:spPr>
        <p:txBody>
          <a:bodyPr/>
          <a:lstStyle/>
          <a:p>
            <a:endParaRPr lang="tr-TR"/>
          </a:p>
        </p:txBody>
      </p:sp>
      <p:sp>
        <p:nvSpPr>
          <p:cNvPr id="6225" name="Freeform 1375"/>
          <p:cNvSpPr>
            <a:spLocks/>
          </p:cNvSpPr>
          <p:nvPr/>
        </p:nvSpPr>
        <p:spPr bwMode="auto">
          <a:xfrm>
            <a:off x="5268913" y="3030538"/>
            <a:ext cx="15875" cy="7937"/>
          </a:xfrm>
          <a:custGeom>
            <a:avLst/>
            <a:gdLst>
              <a:gd name="T0" fmla="*/ 2147483647 w 12"/>
              <a:gd name="T1" fmla="*/ 2147483647 h 6"/>
              <a:gd name="T2" fmla="*/ 0 w 12"/>
              <a:gd name="T3" fmla="*/ 0 h 6"/>
              <a:gd name="T4" fmla="*/ 0 w 12"/>
              <a:gd name="T5" fmla="*/ 2147483647 h 6"/>
              <a:gd name="T6" fmla="*/ 2147483647 w 12"/>
              <a:gd name="T7" fmla="*/ 214748364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6"/>
                </a:moveTo>
                <a:lnTo>
                  <a:pt x="0" y="0"/>
                </a:lnTo>
                <a:lnTo>
                  <a:pt x="0" y="6"/>
                </a:lnTo>
                <a:lnTo>
                  <a:pt x="12" y="6"/>
                </a:lnTo>
                <a:close/>
              </a:path>
            </a:pathLst>
          </a:custGeom>
          <a:solidFill>
            <a:srgbClr val="7DC4FF"/>
          </a:solidFill>
          <a:ln w="9525">
            <a:solidFill>
              <a:schemeClr val="bg1"/>
            </a:solidFill>
            <a:round/>
            <a:headEnd/>
            <a:tailEnd/>
          </a:ln>
        </p:spPr>
        <p:txBody>
          <a:bodyPr/>
          <a:lstStyle/>
          <a:p>
            <a:endParaRPr lang="tr-TR"/>
          </a:p>
        </p:txBody>
      </p:sp>
      <p:sp>
        <p:nvSpPr>
          <p:cNvPr id="6226" name="Freeform 1376"/>
          <p:cNvSpPr>
            <a:spLocks/>
          </p:cNvSpPr>
          <p:nvPr/>
        </p:nvSpPr>
        <p:spPr bwMode="auto">
          <a:xfrm>
            <a:off x="5167313" y="1444625"/>
            <a:ext cx="3792537" cy="2030413"/>
          </a:xfrm>
          <a:custGeom>
            <a:avLst/>
            <a:gdLst>
              <a:gd name="T0" fmla="*/ 2147483647 w 483"/>
              <a:gd name="T1" fmla="*/ 2147483647 h 260"/>
              <a:gd name="T2" fmla="*/ 2147483647 w 483"/>
              <a:gd name="T3" fmla="*/ 2147483647 h 260"/>
              <a:gd name="T4" fmla="*/ 2147483647 w 483"/>
              <a:gd name="T5" fmla="*/ 2147483647 h 260"/>
              <a:gd name="T6" fmla="*/ 2147483647 w 483"/>
              <a:gd name="T7" fmla="*/ 2147483647 h 260"/>
              <a:gd name="T8" fmla="*/ 2147483647 w 483"/>
              <a:gd name="T9" fmla="*/ 2147483647 h 260"/>
              <a:gd name="T10" fmla="*/ 2147483647 w 483"/>
              <a:gd name="T11" fmla="*/ 2147483647 h 260"/>
              <a:gd name="T12" fmla="*/ 2147483647 w 483"/>
              <a:gd name="T13" fmla="*/ 2147483647 h 260"/>
              <a:gd name="T14" fmla="*/ 2147483647 w 483"/>
              <a:gd name="T15" fmla="*/ 2147483647 h 260"/>
              <a:gd name="T16" fmla="*/ 2147483647 w 483"/>
              <a:gd name="T17" fmla="*/ 2147483647 h 260"/>
              <a:gd name="T18" fmla="*/ 2147483647 w 483"/>
              <a:gd name="T19" fmla="*/ 2147483647 h 260"/>
              <a:gd name="T20" fmla="*/ 2147483647 w 483"/>
              <a:gd name="T21" fmla="*/ 2147483647 h 260"/>
              <a:gd name="T22" fmla="*/ 2147483647 w 483"/>
              <a:gd name="T23" fmla="*/ 2147483647 h 260"/>
              <a:gd name="T24" fmla="*/ 2147483647 w 483"/>
              <a:gd name="T25" fmla="*/ 2147483647 h 260"/>
              <a:gd name="T26" fmla="*/ 2147483647 w 483"/>
              <a:gd name="T27" fmla="*/ 2147483647 h 260"/>
              <a:gd name="T28" fmla="*/ 2147483647 w 483"/>
              <a:gd name="T29" fmla="*/ 2147483647 h 260"/>
              <a:gd name="T30" fmla="*/ 2147483647 w 483"/>
              <a:gd name="T31" fmla="*/ 2147483647 h 260"/>
              <a:gd name="T32" fmla="*/ 2147483647 w 483"/>
              <a:gd name="T33" fmla="*/ 2147483647 h 260"/>
              <a:gd name="T34" fmla="*/ 2147483647 w 483"/>
              <a:gd name="T35" fmla="*/ 2147483647 h 260"/>
              <a:gd name="T36" fmla="*/ 2147483647 w 483"/>
              <a:gd name="T37" fmla="*/ 2147483647 h 260"/>
              <a:gd name="T38" fmla="*/ 2147483647 w 483"/>
              <a:gd name="T39" fmla="*/ 2147483647 h 260"/>
              <a:gd name="T40" fmla="*/ 2147483647 w 483"/>
              <a:gd name="T41" fmla="*/ 2147483647 h 260"/>
              <a:gd name="T42" fmla="*/ 2147483647 w 483"/>
              <a:gd name="T43" fmla="*/ 2147483647 h 260"/>
              <a:gd name="T44" fmla="*/ 2147483647 w 483"/>
              <a:gd name="T45" fmla="*/ 2147483647 h 260"/>
              <a:gd name="T46" fmla="*/ 2147483647 w 483"/>
              <a:gd name="T47" fmla="*/ 2147483647 h 260"/>
              <a:gd name="T48" fmla="*/ 2147483647 w 483"/>
              <a:gd name="T49" fmla="*/ 2147483647 h 260"/>
              <a:gd name="T50" fmla="*/ 2147483647 w 483"/>
              <a:gd name="T51" fmla="*/ 2147483647 h 260"/>
              <a:gd name="T52" fmla="*/ 2147483647 w 483"/>
              <a:gd name="T53" fmla="*/ 2147483647 h 260"/>
              <a:gd name="T54" fmla="*/ 2147483647 w 483"/>
              <a:gd name="T55" fmla="*/ 2147483647 h 260"/>
              <a:gd name="T56" fmla="*/ 2147483647 w 483"/>
              <a:gd name="T57" fmla="*/ 2147483647 h 260"/>
              <a:gd name="T58" fmla="*/ 2147483647 w 483"/>
              <a:gd name="T59" fmla="*/ 2147483647 h 260"/>
              <a:gd name="T60" fmla="*/ 2147483647 w 483"/>
              <a:gd name="T61" fmla="*/ 2147483647 h 260"/>
              <a:gd name="T62" fmla="*/ 2147483647 w 483"/>
              <a:gd name="T63" fmla="*/ 2147483647 h 260"/>
              <a:gd name="T64" fmla="*/ 2147483647 w 483"/>
              <a:gd name="T65" fmla="*/ 2147483647 h 260"/>
              <a:gd name="T66" fmla="*/ 2147483647 w 483"/>
              <a:gd name="T67" fmla="*/ 2147483647 h 260"/>
              <a:gd name="T68" fmla="*/ 2147483647 w 483"/>
              <a:gd name="T69" fmla="*/ 2147483647 h 260"/>
              <a:gd name="T70" fmla="*/ 2147483647 w 483"/>
              <a:gd name="T71" fmla="*/ 2147483647 h 260"/>
              <a:gd name="T72" fmla="*/ 2147483647 w 483"/>
              <a:gd name="T73" fmla="*/ 2147483647 h 260"/>
              <a:gd name="T74" fmla="*/ 2147483647 w 483"/>
              <a:gd name="T75" fmla="*/ 2147483647 h 260"/>
              <a:gd name="T76" fmla="*/ 2147483647 w 483"/>
              <a:gd name="T77" fmla="*/ 2147483647 h 260"/>
              <a:gd name="T78" fmla="*/ 2147483647 w 483"/>
              <a:gd name="T79" fmla="*/ 2147483647 h 260"/>
              <a:gd name="T80" fmla="*/ 2147483647 w 483"/>
              <a:gd name="T81" fmla="*/ 2147483647 h 260"/>
              <a:gd name="T82" fmla="*/ 2147483647 w 483"/>
              <a:gd name="T83" fmla="*/ 2147483647 h 260"/>
              <a:gd name="T84" fmla="*/ 2147483647 w 483"/>
              <a:gd name="T85" fmla="*/ 2147483647 h 260"/>
              <a:gd name="T86" fmla="*/ 2147483647 w 483"/>
              <a:gd name="T87" fmla="*/ 2147483647 h 260"/>
              <a:gd name="T88" fmla="*/ 2147483647 w 483"/>
              <a:gd name="T89" fmla="*/ 2147483647 h 260"/>
              <a:gd name="T90" fmla="*/ 2147483647 w 483"/>
              <a:gd name="T91" fmla="*/ 2147483647 h 260"/>
              <a:gd name="T92" fmla="*/ 2147483647 w 483"/>
              <a:gd name="T93" fmla="*/ 2147483647 h 260"/>
              <a:gd name="T94" fmla="*/ 2147483647 w 483"/>
              <a:gd name="T95" fmla="*/ 2147483647 h 260"/>
              <a:gd name="T96" fmla="*/ 2147483647 w 483"/>
              <a:gd name="T97" fmla="*/ 2147483647 h 260"/>
              <a:gd name="T98" fmla="*/ 2147483647 w 483"/>
              <a:gd name="T99" fmla="*/ 2147483647 h 260"/>
              <a:gd name="T100" fmla="*/ 2147483647 w 483"/>
              <a:gd name="T101" fmla="*/ 2147483647 h 260"/>
              <a:gd name="T102" fmla="*/ 2147483647 w 483"/>
              <a:gd name="T103" fmla="*/ 2147483647 h 260"/>
              <a:gd name="T104" fmla="*/ 2147483647 w 483"/>
              <a:gd name="T105" fmla="*/ 2147483647 h 260"/>
              <a:gd name="T106" fmla="*/ 2147483647 w 483"/>
              <a:gd name="T107" fmla="*/ 2147483647 h 260"/>
              <a:gd name="T108" fmla="*/ 2147483647 w 483"/>
              <a:gd name="T109" fmla="*/ 2147483647 h 260"/>
              <a:gd name="T110" fmla="*/ 2147483647 w 483"/>
              <a:gd name="T111" fmla="*/ 2147483647 h 260"/>
              <a:gd name="T112" fmla="*/ 2147483647 w 483"/>
              <a:gd name="T113" fmla="*/ 2147483647 h 260"/>
              <a:gd name="T114" fmla="*/ 2147483647 w 483"/>
              <a:gd name="T115" fmla="*/ 2147483647 h 260"/>
              <a:gd name="T116" fmla="*/ 2147483647 w 483"/>
              <a:gd name="T117" fmla="*/ 2147483647 h 260"/>
              <a:gd name="T118" fmla="*/ 2147483647 w 483"/>
              <a:gd name="T119" fmla="*/ 2147483647 h 260"/>
              <a:gd name="T120" fmla="*/ 2147483647 w 483"/>
              <a:gd name="T121" fmla="*/ 2147483647 h 260"/>
              <a:gd name="T122" fmla="*/ 2147483647 w 483"/>
              <a:gd name="T123" fmla="*/ 2147483647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83"/>
              <a:gd name="T187" fmla="*/ 0 h 260"/>
              <a:gd name="T188" fmla="*/ 483 w 483"/>
              <a:gd name="T189" fmla="*/ 260 h 26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rgbClr val="7DC4FF"/>
          </a:solidFill>
          <a:ln w="9525">
            <a:solidFill>
              <a:schemeClr val="bg1"/>
            </a:solidFill>
            <a:round/>
            <a:headEnd/>
            <a:tailEnd/>
          </a:ln>
        </p:spPr>
        <p:txBody>
          <a:bodyPr/>
          <a:lstStyle/>
          <a:p>
            <a:endParaRPr lang="tr-TR"/>
          </a:p>
        </p:txBody>
      </p:sp>
      <p:sp>
        <p:nvSpPr>
          <p:cNvPr id="6227" name="Freeform 1377"/>
          <p:cNvSpPr>
            <a:spLocks/>
          </p:cNvSpPr>
          <p:nvPr/>
        </p:nvSpPr>
        <p:spPr bwMode="auto">
          <a:xfrm>
            <a:off x="5749925" y="3562350"/>
            <a:ext cx="71438" cy="7938"/>
          </a:xfrm>
          <a:custGeom>
            <a:avLst/>
            <a:gdLst>
              <a:gd name="T0" fmla="*/ 2147483647 w 54"/>
              <a:gd name="T1" fmla="*/ 2147483647 h 6"/>
              <a:gd name="T2" fmla="*/ 2147483647 w 54"/>
              <a:gd name="T3" fmla="*/ 2147483647 h 6"/>
              <a:gd name="T4" fmla="*/ 2147483647 w 54"/>
              <a:gd name="T5" fmla="*/ 0 h 6"/>
              <a:gd name="T6" fmla="*/ 0 w 54"/>
              <a:gd name="T7" fmla="*/ 2147483647 h 6"/>
              <a:gd name="T8" fmla="*/ 2147483647 w 54"/>
              <a:gd name="T9" fmla="*/ 2147483647 h 6"/>
              <a:gd name="T10" fmla="*/ 0 60000 65536"/>
              <a:gd name="T11" fmla="*/ 0 60000 65536"/>
              <a:gd name="T12" fmla="*/ 0 60000 65536"/>
              <a:gd name="T13" fmla="*/ 0 60000 65536"/>
              <a:gd name="T14" fmla="*/ 0 60000 65536"/>
              <a:gd name="T15" fmla="*/ 0 w 54"/>
              <a:gd name="T16" fmla="*/ 0 h 6"/>
              <a:gd name="T17" fmla="*/ 54 w 54"/>
              <a:gd name="T18" fmla="*/ 6 h 6"/>
            </a:gdLst>
            <a:ahLst/>
            <a:cxnLst>
              <a:cxn ang="T10">
                <a:pos x="T0" y="T1"/>
              </a:cxn>
              <a:cxn ang="T11">
                <a:pos x="T2" y="T3"/>
              </a:cxn>
              <a:cxn ang="T12">
                <a:pos x="T4" y="T5"/>
              </a:cxn>
              <a:cxn ang="T13">
                <a:pos x="T6" y="T7"/>
              </a:cxn>
              <a:cxn ang="T14">
                <a:pos x="T8" y="T9"/>
              </a:cxn>
            </a:cxnLst>
            <a:rect l="T15" t="T16" r="T17" b="T18"/>
            <a:pathLst>
              <a:path w="54" h="6">
                <a:moveTo>
                  <a:pt x="6" y="6"/>
                </a:moveTo>
                <a:lnTo>
                  <a:pt x="30" y="6"/>
                </a:lnTo>
                <a:lnTo>
                  <a:pt x="54" y="0"/>
                </a:lnTo>
                <a:lnTo>
                  <a:pt x="0" y="6"/>
                </a:lnTo>
                <a:lnTo>
                  <a:pt x="6" y="6"/>
                </a:lnTo>
                <a:close/>
              </a:path>
            </a:pathLst>
          </a:custGeom>
          <a:solidFill>
            <a:srgbClr val="7DC4FF"/>
          </a:solidFill>
          <a:ln w="9525">
            <a:solidFill>
              <a:schemeClr val="bg1"/>
            </a:solidFill>
            <a:round/>
            <a:headEnd/>
            <a:tailEnd/>
          </a:ln>
        </p:spPr>
        <p:txBody>
          <a:bodyPr/>
          <a:lstStyle/>
          <a:p>
            <a:endParaRPr lang="tr-TR"/>
          </a:p>
        </p:txBody>
      </p:sp>
      <p:sp>
        <p:nvSpPr>
          <p:cNvPr id="6228" name="Freeform 1378"/>
          <p:cNvSpPr>
            <a:spLocks/>
          </p:cNvSpPr>
          <p:nvPr/>
        </p:nvSpPr>
        <p:spPr bwMode="auto">
          <a:xfrm>
            <a:off x="5640388" y="2905125"/>
            <a:ext cx="1011237" cy="709613"/>
          </a:xfrm>
          <a:custGeom>
            <a:avLst/>
            <a:gdLst>
              <a:gd name="T0" fmla="*/ 2147483647 w 129"/>
              <a:gd name="T1" fmla="*/ 2147483647 h 91"/>
              <a:gd name="T2" fmla="*/ 2147483647 w 129"/>
              <a:gd name="T3" fmla="*/ 2147483647 h 91"/>
              <a:gd name="T4" fmla="*/ 2147483647 w 129"/>
              <a:gd name="T5" fmla="*/ 2147483647 h 91"/>
              <a:gd name="T6" fmla="*/ 2147483647 w 129"/>
              <a:gd name="T7" fmla="*/ 2147483647 h 91"/>
              <a:gd name="T8" fmla="*/ 2147483647 w 129"/>
              <a:gd name="T9" fmla="*/ 2147483647 h 91"/>
              <a:gd name="T10" fmla="*/ 2147483647 w 129"/>
              <a:gd name="T11" fmla="*/ 2147483647 h 91"/>
              <a:gd name="T12" fmla="*/ 2147483647 w 129"/>
              <a:gd name="T13" fmla="*/ 2147483647 h 91"/>
              <a:gd name="T14" fmla="*/ 2147483647 w 129"/>
              <a:gd name="T15" fmla="*/ 2147483647 h 91"/>
              <a:gd name="T16" fmla="*/ 2147483647 w 129"/>
              <a:gd name="T17" fmla="*/ 2147483647 h 91"/>
              <a:gd name="T18" fmla="*/ 2147483647 w 129"/>
              <a:gd name="T19" fmla="*/ 2147483647 h 91"/>
              <a:gd name="T20" fmla="*/ 2147483647 w 129"/>
              <a:gd name="T21" fmla="*/ 2147483647 h 91"/>
              <a:gd name="T22" fmla="*/ 2147483647 w 129"/>
              <a:gd name="T23" fmla="*/ 2147483647 h 91"/>
              <a:gd name="T24" fmla="*/ 2147483647 w 129"/>
              <a:gd name="T25" fmla="*/ 2147483647 h 91"/>
              <a:gd name="T26" fmla="*/ 2147483647 w 129"/>
              <a:gd name="T27" fmla="*/ 2147483647 h 91"/>
              <a:gd name="T28" fmla="*/ 2147483647 w 129"/>
              <a:gd name="T29" fmla="*/ 2147483647 h 91"/>
              <a:gd name="T30" fmla="*/ 0 w 129"/>
              <a:gd name="T31" fmla="*/ 2147483647 h 91"/>
              <a:gd name="T32" fmla="*/ 2147483647 w 129"/>
              <a:gd name="T33" fmla="*/ 2147483647 h 91"/>
              <a:gd name="T34" fmla="*/ 2147483647 w 129"/>
              <a:gd name="T35" fmla="*/ 2147483647 h 91"/>
              <a:gd name="T36" fmla="*/ 2147483647 w 129"/>
              <a:gd name="T37" fmla="*/ 2147483647 h 91"/>
              <a:gd name="T38" fmla="*/ 2147483647 w 129"/>
              <a:gd name="T39" fmla="*/ 2147483647 h 91"/>
              <a:gd name="T40" fmla="*/ 2147483647 w 129"/>
              <a:gd name="T41" fmla="*/ 2147483647 h 91"/>
              <a:gd name="T42" fmla="*/ 2147483647 w 129"/>
              <a:gd name="T43" fmla="*/ 2147483647 h 91"/>
              <a:gd name="T44" fmla="*/ 2147483647 w 129"/>
              <a:gd name="T45" fmla="*/ 2147483647 h 91"/>
              <a:gd name="T46" fmla="*/ 2147483647 w 129"/>
              <a:gd name="T47" fmla="*/ 2147483647 h 91"/>
              <a:gd name="T48" fmla="*/ 2147483647 w 129"/>
              <a:gd name="T49" fmla="*/ 2147483647 h 91"/>
              <a:gd name="T50" fmla="*/ 2147483647 w 129"/>
              <a:gd name="T51" fmla="*/ 2147483647 h 91"/>
              <a:gd name="T52" fmla="*/ 2147483647 w 129"/>
              <a:gd name="T53" fmla="*/ 2147483647 h 91"/>
              <a:gd name="T54" fmla="*/ 2147483647 w 129"/>
              <a:gd name="T55" fmla="*/ 2147483647 h 91"/>
              <a:gd name="T56" fmla="*/ 2147483647 w 129"/>
              <a:gd name="T57" fmla="*/ 2147483647 h 91"/>
              <a:gd name="T58" fmla="*/ 2147483647 w 129"/>
              <a:gd name="T59" fmla="*/ 2147483647 h 91"/>
              <a:gd name="T60" fmla="*/ 2147483647 w 129"/>
              <a:gd name="T61" fmla="*/ 2147483647 h 91"/>
              <a:gd name="T62" fmla="*/ 2147483647 w 129"/>
              <a:gd name="T63" fmla="*/ 2147483647 h 91"/>
              <a:gd name="T64" fmla="*/ 2147483647 w 129"/>
              <a:gd name="T65" fmla="*/ 2147483647 h 91"/>
              <a:gd name="T66" fmla="*/ 2147483647 w 129"/>
              <a:gd name="T67" fmla="*/ 2147483647 h 91"/>
              <a:gd name="T68" fmla="*/ 2147483647 w 129"/>
              <a:gd name="T69" fmla="*/ 2147483647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9"/>
              <a:gd name="T106" fmla="*/ 0 h 91"/>
              <a:gd name="T107" fmla="*/ 129 w 129"/>
              <a:gd name="T108" fmla="*/ 91 h 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rgbClr val="7DC4FF"/>
          </a:solidFill>
          <a:ln w="9525">
            <a:solidFill>
              <a:schemeClr val="bg1"/>
            </a:solidFill>
            <a:round/>
            <a:headEnd/>
            <a:tailEnd/>
          </a:ln>
        </p:spPr>
        <p:txBody>
          <a:bodyPr/>
          <a:lstStyle/>
          <a:p>
            <a:endParaRPr lang="tr-TR"/>
          </a:p>
        </p:txBody>
      </p:sp>
      <p:sp>
        <p:nvSpPr>
          <p:cNvPr id="6229" name="Freeform 1379"/>
          <p:cNvSpPr>
            <a:spLocks/>
          </p:cNvSpPr>
          <p:nvPr/>
        </p:nvSpPr>
        <p:spPr bwMode="auto">
          <a:xfrm>
            <a:off x="5702300" y="3538538"/>
            <a:ext cx="22225" cy="14287"/>
          </a:xfrm>
          <a:custGeom>
            <a:avLst/>
            <a:gdLst>
              <a:gd name="T0" fmla="*/ 0 w 18"/>
              <a:gd name="T1" fmla="*/ 0 h 12"/>
              <a:gd name="T2" fmla="*/ 0 w 18"/>
              <a:gd name="T3" fmla="*/ 2147483647 h 12"/>
              <a:gd name="T4" fmla="*/ 2147483647 w 18"/>
              <a:gd name="T5" fmla="*/ 2147483647 h 12"/>
              <a:gd name="T6" fmla="*/ 2147483647 w 18"/>
              <a:gd name="T7" fmla="*/ 2147483647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0" y="12"/>
                </a:lnTo>
                <a:lnTo>
                  <a:pt x="18" y="12"/>
                </a:lnTo>
                <a:lnTo>
                  <a:pt x="12" y="12"/>
                </a:lnTo>
                <a:lnTo>
                  <a:pt x="0" y="0"/>
                </a:lnTo>
                <a:close/>
              </a:path>
            </a:pathLst>
          </a:custGeom>
          <a:solidFill>
            <a:srgbClr val="7DC4FF"/>
          </a:solidFill>
          <a:ln w="9525">
            <a:solidFill>
              <a:schemeClr val="bg1"/>
            </a:solidFill>
            <a:round/>
            <a:headEnd/>
            <a:tailEnd/>
          </a:ln>
        </p:spPr>
        <p:txBody>
          <a:bodyPr/>
          <a:lstStyle/>
          <a:p>
            <a:endParaRPr lang="tr-TR"/>
          </a:p>
        </p:txBody>
      </p:sp>
      <p:sp>
        <p:nvSpPr>
          <p:cNvPr id="6230" name="Rectangle 1380"/>
          <p:cNvSpPr>
            <a:spLocks noChangeArrowheads="1"/>
          </p:cNvSpPr>
          <p:nvPr/>
        </p:nvSpPr>
        <p:spPr bwMode="auto">
          <a:xfrm>
            <a:off x="4884738" y="3170238"/>
            <a:ext cx="9525" cy="1587"/>
          </a:xfrm>
          <a:prstGeom prst="rect">
            <a:avLst/>
          </a:prstGeom>
          <a:solidFill>
            <a:srgbClr val="7DC4FF"/>
          </a:solidFill>
          <a:ln w="9525">
            <a:solidFill>
              <a:schemeClr val="bg1"/>
            </a:solidFill>
            <a:miter lim="800000"/>
            <a:headEnd/>
            <a:tailEnd/>
          </a:ln>
        </p:spPr>
        <p:txBody>
          <a:bodyPr/>
          <a:lstStyle/>
          <a:p>
            <a:endParaRPr lang="tr-TR"/>
          </a:p>
        </p:txBody>
      </p:sp>
      <p:sp>
        <p:nvSpPr>
          <p:cNvPr id="6231" name="Freeform 1381"/>
          <p:cNvSpPr>
            <a:spLocks/>
          </p:cNvSpPr>
          <p:nvPr/>
        </p:nvSpPr>
        <p:spPr bwMode="auto">
          <a:xfrm>
            <a:off x="4713288" y="3162300"/>
            <a:ext cx="187325" cy="85725"/>
          </a:xfrm>
          <a:custGeom>
            <a:avLst/>
            <a:gdLst>
              <a:gd name="T0" fmla="*/ 2147483647 w 24"/>
              <a:gd name="T1" fmla="*/ 2147483647 h 11"/>
              <a:gd name="T2" fmla="*/ 2147483647 w 24"/>
              <a:gd name="T3" fmla="*/ 2147483647 h 11"/>
              <a:gd name="T4" fmla="*/ 2147483647 w 24"/>
              <a:gd name="T5" fmla="*/ 2147483647 h 11"/>
              <a:gd name="T6" fmla="*/ 2147483647 w 24"/>
              <a:gd name="T7" fmla="*/ 2147483647 h 11"/>
              <a:gd name="T8" fmla="*/ 2147483647 w 24"/>
              <a:gd name="T9" fmla="*/ 2147483647 h 11"/>
              <a:gd name="T10" fmla="*/ 2147483647 w 24"/>
              <a:gd name="T11" fmla="*/ 2147483647 h 11"/>
              <a:gd name="T12" fmla="*/ 2147483647 w 24"/>
              <a:gd name="T13" fmla="*/ 0 h 11"/>
              <a:gd name="T14" fmla="*/ 2147483647 w 24"/>
              <a:gd name="T15" fmla="*/ 2147483647 h 11"/>
              <a:gd name="T16" fmla="*/ 2147483647 w 24"/>
              <a:gd name="T17" fmla="*/ 2147483647 h 11"/>
              <a:gd name="T18" fmla="*/ 2147483647 w 24"/>
              <a:gd name="T19" fmla="*/ 2147483647 h 11"/>
              <a:gd name="T20" fmla="*/ 2147483647 w 24"/>
              <a:gd name="T21" fmla="*/ 2147483647 h 11"/>
              <a:gd name="T22" fmla="*/ 2147483647 w 24"/>
              <a:gd name="T23" fmla="*/ 2147483647 h 11"/>
              <a:gd name="T24" fmla="*/ 2147483647 w 24"/>
              <a:gd name="T25" fmla="*/ 2147483647 h 11"/>
              <a:gd name="T26" fmla="*/ 2147483647 w 24"/>
              <a:gd name="T27" fmla="*/ 2147483647 h 11"/>
              <a:gd name="T28" fmla="*/ 2147483647 w 24"/>
              <a:gd name="T29" fmla="*/ 2147483647 h 11"/>
              <a:gd name="T30" fmla="*/ 2147483647 w 24"/>
              <a:gd name="T31" fmla="*/ 2147483647 h 11"/>
              <a:gd name="T32" fmla="*/ 2147483647 w 24"/>
              <a:gd name="T33" fmla="*/ 2147483647 h 11"/>
              <a:gd name="T34" fmla="*/ 2147483647 w 24"/>
              <a:gd name="T35" fmla="*/ 2147483647 h 11"/>
              <a:gd name="T36" fmla="*/ 0 w 24"/>
              <a:gd name="T37" fmla="*/ 2147483647 h 11"/>
              <a:gd name="T38" fmla="*/ 2147483647 w 24"/>
              <a:gd name="T39" fmla="*/ 2147483647 h 11"/>
              <a:gd name="T40" fmla="*/ 2147483647 w 24"/>
              <a:gd name="T41" fmla="*/ 2147483647 h 11"/>
              <a:gd name="T42" fmla="*/ 2147483647 w 24"/>
              <a:gd name="T43" fmla="*/ 2147483647 h 11"/>
              <a:gd name="T44" fmla="*/ 2147483647 w 24"/>
              <a:gd name="T45" fmla="*/ 2147483647 h 11"/>
              <a:gd name="T46" fmla="*/ 2147483647 w 24"/>
              <a:gd name="T47" fmla="*/ 2147483647 h 11"/>
              <a:gd name="T48" fmla="*/ 2147483647 w 24"/>
              <a:gd name="T49" fmla="*/ 2147483647 h 11"/>
              <a:gd name="T50" fmla="*/ 2147483647 w 24"/>
              <a:gd name="T51" fmla="*/ 2147483647 h 11"/>
              <a:gd name="T52" fmla="*/ 2147483647 w 24"/>
              <a:gd name="T53" fmla="*/ 2147483647 h 11"/>
              <a:gd name="T54" fmla="*/ 2147483647 w 24"/>
              <a:gd name="T55" fmla="*/ 2147483647 h 11"/>
              <a:gd name="T56" fmla="*/ 2147483647 w 24"/>
              <a:gd name="T57" fmla="*/ 2147483647 h 11"/>
              <a:gd name="T58" fmla="*/ 2147483647 w 24"/>
              <a:gd name="T59" fmla="*/ 2147483647 h 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
              <a:gd name="T91" fmla="*/ 0 h 11"/>
              <a:gd name="T92" fmla="*/ 24 w 24"/>
              <a:gd name="T93" fmla="*/ 11 h 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 h="11">
                <a:moveTo>
                  <a:pt x="23" y="6"/>
                </a:moveTo>
                <a:cubicBezTo>
                  <a:pt x="24" y="4"/>
                  <a:pt x="24" y="4"/>
                  <a:pt x="24" y="4"/>
                </a:cubicBezTo>
                <a:cubicBezTo>
                  <a:pt x="24" y="4"/>
                  <a:pt x="24" y="4"/>
                  <a:pt x="24" y="4"/>
                </a:cubicBezTo>
                <a:cubicBezTo>
                  <a:pt x="23" y="2"/>
                  <a:pt x="23" y="2"/>
                  <a:pt x="23" y="2"/>
                </a:cubicBezTo>
                <a:cubicBezTo>
                  <a:pt x="23" y="1"/>
                  <a:pt x="23" y="1"/>
                  <a:pt x="23" y="1"/>
                </a:cubicBezTo>
                <a:cubicBezTo>
                  <a:pt x="22" y="1"/>
                  <a:pt x="22" y="1"/>
                  <a:pt x="22" y="1"/>
                </a:cubicBezTo>
                <a:cubicBezTo>
                  <a:pt x="18" y="0"/>
                  <a:pt x="18" y="0"/>
                  <a:pt x="18" y="0"/>
                </a:cubicBezTo>
                <a:cubicBezTo>
                  <a:pt x="17" y="1"/>
                  <a:pt x="17" y="1"/>
                  <a:pt x="17" y="1"/>
                </a:cubicBezTo>
                <a:cubicBezTo>
                  <a:pt x="14" y="1"/>
                  <a:pt x="14" y="1"/>
                  <a:pt x="14" y="1"/>
                </a:cubicBezTo>
                <a:cubicBezTo>
                  <a:pt x="13" y="2"/>
                  <a:pt x="13" y="2"/>
                  <a:pt x="13" y="2"/>
                </a:cubicBezTo>
                <a:cubicBezTo>
                  <a:pt x="11" y="3"/>
                  <a:pt x="11" y="3"/>
                  <a:pt x="11" y="3"/>
                </a:cubicBezTo>
                <a:cubicBezTo>
                  <a:pt x="12" y="5"/>
                  <a:pt x="12" y="5"/>
                  <a:pt x="12" y="5"/>
                </a:cubicBezTo>
                <a:cubicBezTo>
                  <a:pt x="12" y="5"/>
                  <a:pt x="12" y="6"/>
                  <a:pt x="11" y="6"/>
                </a:cubicBezTo>
                <a:cubicBezTo>
                  <a:pt x="11" y="6"/>
                  <a:pt x="10" y="6"/>
                  <a:pt x="10" y="6"/>
                </a:cubicBezTo>
                <a:cubicBezTo>
                  <a:pt x="6" y="7"/>
                  <a:pt x="6" y="7"/>
                  <a:pt x="6" y="7"/>
                </a:cubicBezTo>
                <a:cubicBezTo>
                  <a:pt x="4" y="7"/>
                  <a:pt x="4" y="7"/>
                  <a:pt x="4" y="7"/>
                </a:cubicBezTo>
                <a:cubicBezTo>
                  <a:pt x="4" y="7"/>
                  <a:pt x="2" y="8"/>
                  <a:pt x="2" y="7"/>
                </a:cubicBezTo>
                <a:cubicBezTo>
                  <a:pt x="2" y="7"/>
                  <a:pt x="1" y="7"/>
                  <a:pt x="1" y="7"/>
                </a:cubicBezTo>
                <a:cubicBezTo>
                  <a:pt x="0" y="7"/>
                  <a:pt x="0" y="7"/>
                  <a:pt x="0" y="7"/>
                </a:cubicBezTo>
                <a:cubicBezTo>
                  <a:pt x="1" y="8"/>
                  <a:pt x="1" y="8"/>
                  <a:pt x="1" y="8"/>
                </a:cubicBezTo>
                <a:cubicBezTo>
                  <a:pt x="3" y="10"/>
                  <a:pt x="3" y="10"/>
                  <a:pt x="3" y="10"/>
                </a:cubicBezTo>
                <a:cubicBezTo>
                  <a:pt x="4" y="11"/>
                  <a:pt x="4" y="11"/>
                  <a:pt x="4" y="11"/>
                </a:cubicBezTo>
                <a:cubicBezTo>
                  <a:pt x="5" y="10"/>
                  <a:pt x="5" y="10"/>
                  <a:pt x="5" y="10"/>
                </a:cubicBezTo>
                <a:cubicBezTo>
                  <a:pt x="9" y="10"/>
                  <a:pt x="9" y="10"/>
                  <a:pt x="9" y="10"/>
                </a:cubicBezTo>
                <a:cubicBezTo>
                  <a:pt x="13" y="11"/>
                  <a:pt x="13" y="11"/>
                  <a:pt x="13" y="11"/>
                </a:cubicBezTo>
                <a:cubicBezTo>
                  <a:pt x="14" y="11"/>
                  <a:pt x="14" y="11"/>
                  <a:pt x="14" y="11"/>
                </a:cubicBezTo>
                <a:cubicBezTo>
                  <a:pt x="18" y="11"/>
                  <a:pt x="18" y="11"/>
                  <a:pt x="18" y="11"/>
                </a:cubicBezTo>
                <a:cubicBezTo>
                  <a:pt x="21" y="9"/>
                  <a:pt x="21" y="9"/>
                  <a:pt x="21" y="9"/>
                </a:cubicBezTo>
                <a:cubicBezTo>
                  <a:pt x="22" y="9"/>
                  <a:pt x="22" y="9"/>
                  <a:pt x="22" y="9"/>
                </a:cubicBezTo>
                <a:lnTo>
                  <a:pt x="23" y="6"/>
                </a:lnTo>
                <a:close/>
              </a:path>
            </a:pathLst>
          </a:custGeom>
          <a:solidFill>
            <a:srgbClr val="7DC4FF"/>
          </a:solidFill>
          <a:ln w="9525">
            <a:solidFill>
              <a:schemeClr val="bg1"/>
            </a:solidFill>
            <a:round/>
            <a:headEnd/>
            <a:tailEnd/>
          </a:ln>
        </p:spPr>
        <p:txBody>
          <a:bodyPr/>
          <a:lstStyle/>
          <a:p>
            <a:endParaRPr lang="tr-TR"/>
          </a:p>
        </p:txBody>
      </p:sp>
      <p:sp>
        <p:nvSpPr>
          <p:cNvPr id="6232" name="Freeform 1382"/>
          <p:cNvSpPr>
            <a:spLocks/>
          </p:cNvSpPr>
          <p:nvPr/>
        </p:nvSpPr>
        <p:spPr bwMode="auto">
          <a:xfrm>
            <a:off x="4367213" y="3078163"/>
            <a:ext cx="314325" cy="317500"/>
          </a:xfrm>
          <a:custGeom>
            <a:avLst/>
            <a:gdLst>
              <a:gd name="T0" fmla="*/ 2147483647 w 40"/>
              <a:gd name="T1" fmla="*/ 2147483647 h 41"/>
              <a:gd name="T2" fmla="*/ 2147483647 w 40"/>
              <a:gd name="T3" fmla="*/ 2147483647 h 41"/>
              <a:gd name="T4" fmla="*/ 2147483647 w 40"/>
              <a:gd name="T5" fmla="*/ 2147483647 h 41"/>
              <a:gd name="T6" fmla="*/ 2147483647 w 40"/>
              <a:gd name="T7" fmla="*/ 2147483647 h 41"/>
              <a:gd name="T8" fmla="*/ 2147483647 w 40"/>
              <a:gd name="T9" fmla="*/ 2147483647 h 41"/>
              <a:gd name="T10" fmla="*/ 2147483647 w 40"/>
              <a:gd name="T11" fmla="*/ 2147483647 h 41"/>
              <a:gd name="T12" fmla="*/ 2147483647 w 40"/>
              <a:gd name="T13" fmla="*/ 2147483647 h 41"/>
              <a:gd name="T14" fmla="*/ 2147483647 w 40"/>
              <a:gd name="T15" fmla="*/ 2147483647 h 41"/>
              <a:gd name="T16" fmla="*/ 2147483647 w 40"/>
              <a:gd name="T17" fmla="*/ 2147483647 h 41"/>
              <a:gd name="T18" fmla="*/ 2147483647 w 40"/>
              <a:gd name="T19" fmla="*/ 2147483647 h 41"/>
              <a:gd name="T20" fmla="*/ 2147483647 w 40"/>
              <a:gd name="T21" fmla="*/ 2147483647 h 41"/>
              <a:gd name="T22" fmla="*/ 2147483647 w 40"/>
              <a:gd name="T23" fmla="*/ 2147483647 h 41"/>
              <a:gd name="T24" fmla="*/ 2147483647 w 40"/>
              <a:gd name="T25" fmla="*/ 2147483647 h 41"/>
              <a:gd name="T26" fmla="*/ 2147483647 w 40"/>
              <a:gd name="T27" fmla="*/ 2147483647 h 41"/>
              <a:gd name="T28" fmla="*/ 2147483647 w 40"/>
              <a:gd name="T29" fmla="*/ 2147483647 h 41"/>
              <a:gd name="T30" fmla="*/ 2147483647 w 40"/>
              <a:gd name="T31" fmla="*/ 2147483647 h 41"/>
              <a:gd name="T32" fmla="*/ 2147483647 w 40"/>
              <a:gd name="T33" fmla="*/ 2147483647 h 41"/>
              <a:gd name="T34" fmla="*/ 2147483647 w 40"/>
              <a:gd name="T35" fmla="*/ 2147483647 h 41"/>
              <a:gd name="T36" fmla="*/ 2147483647 w 40"/>
              <a:gd name="T37" fmla="*/ 2147483647 h 41"/>
              <a:gd name="T38" fmla="*/ 2147483647 w 40"/>
              <a:gd name="T39" fmla="*/ 2147483647 h 41"/>
              <a:gd name="T40" fmla="*/ 2147483647 w 40"/>
              <a:gd name="T41" fmla="*/ 0 h 41"/>
              <a:gd name="T42" fmla="*/ 2147483647 w 40"/>
              <a:gd name="T43" fmla="*/ 2147483647 h 41"/>
              <a:gd name="T44" fmla="*/ 2147483647 w 40"/>
              <a:gd name="T45" fmla="*/ 2147483647 h 41"/>
              <a:gd name="T46" fmla="*/ 2147483647 w 40"/>
              <a:gd name="T47" fmla="*/ 2147483647 h 41"/>
              <a:gd name="T48" fmla="*/ 2147483647 w 40"/>
              <a:gd name="T49" fmla="*/ 2147483647 h 41"/>
              <a:gd name="T50" fmla="*/ 2147483647 w 40"/>
              <a:gd name="T51" fmla="*/ 2147483647 h 41"/>
              <a:gd name="T52" fmla="*/ 2147483647 w 40"/>
              <a:gd name="T53" fmla="*/ 2147483647 h 41"/>
              <a:gd name="T54" fmla="*/ 2147483647 w 40"/>
              <a:gd name="T55" fmla="*/ 2147483647 h 41"/>
              <a:gd name="T56" fmla="*/ 2147483647 w 40"/>
              <a:gd name="T57" fmla="*/ 2147483647 h 41"/>
              <a:gd name="T58" fmla="*/ 2147483647 w 40"/>
              <a:gd name="T59" fmla="*/ 2147483647 h 41"/>
              <a:gd name="T60" fmla="*/ 2147483647 w 40"/>
              <a:gd name="T61" fmla="*/ 2147483647 h 41"/>
              <a:gd name="T62" fmla="*/ 2147483647 w 40"/>
              <a:gd name="T63" fmla="*/ 2147483647 h 41"/>
              <a:gd name="T64" fmla="*/ 2147483647 w 40"/>
              <a:gd name="T65" fmla="*/ 2147483647 h 41"/>
              <a:gd name="T66" fmla="*/ 0 w 40"/>
              <a:gd name="T67" fmla="*/ 2147483647 h 41"/>
              <a:gd name="T68" fmla="*/ 0 w 40"/>
              <a:gd name="T69" fmla="*/ 2147483647 h 41"/>
              <a:gd name="T70" fmla="*/ 0 w 40"/>
              <a:gd name="T71" fmla="*/ 2147483647 h 41"/>
              <a:gd name="T72" fmla="*/ 2147483647 w 40"/>
              <a:gd name="T73" fmla="*/ 2147483647 h 41"/>
              <a:gd name="T74" fmla="*/ 2147483647 w 40"/>
              <a:gd name="T75" fmla="*/ 2147483647 h 41"/>
              <a:gd name="T76" fmla="*/ 2147483647 w 40"/>
              <a:gd name="T77" fmla="*/ 2147483647 h 41"/>
              <a:gd name="T78" fmla="*/ 2147483647 w 40"/>
              <a:gd name="T79" fmla="*/ 2147483647 h 41"/>
              <a:gd name="T80" fmla="*/ 2147483647 w 40"/>
              <a:gd name="T81" fmla="*/ 2147483647 h 41"/>
              <a:gd name="T82" fmla="*/ 2147483647 w 40"/>
              <a:gd name="T83" fmla="*/ 2147483647 h 41"/>
              <a:gd name="T84" fmla="*/ 2147483647 w 40"/>
              <a:gd name="T85" fmla="*/ 2147483647 h 41"/>
              <a:gd name="T86" fmla="*/ 2147483647 w 40"/>
              <a:gd name="T87" fmla="*/ 2147483647 h 41"/>
              <a:gd name="T88" fmla="*/ 2147483647 w 40"/>
              <a:gd name="T89" fmla="*/ 2147483647 h 41"/>
              <a:gd name="T90" fmla="*/ 2147483647 w 40"/>
              <a:gd name="T91" fmla="*/ 2147483647 h 41"/>
              <a:gd name="T92" fmla="*/ 2147483647 w 40"/>
              <a:gd name="T93" fmla="*/ 2147483647 h 41"/>
              <a:gd name="T94" fmla="*/ 2147483647 w 40"/>
              <a:gd name="T95" fmla="*/ 2147483647 h 41"/>
              <a:gd name="T96" fmla="*/ 2147483647 w 40"/>
              <a:gd name="T97" fmla="*/ 2147483647 h 41"/>
              <a:gd name="T98" fmla="*/ 2147483647 w 40"/>
              <a:gd name="T99" fmla="*/ 2147483647 h 41"/>
              <a:gd name="T100" fmla="*/ 2147483647 w 40"/>
              <a:gd name="T101" fmla="*/ 2147483647 h 41"/>
              <a:gd name="T102" fmla="*/ 2147483647 w 40"/>
              <a:gd name="T103" fmla="*/ 2147483647 h 41"/>
              <a:gd name="T104" fmla="*/ 2147483647 w 40"/>
              <a:gd name="T105" fmla="*/ 2147483647 h 41"/>
              <a:gd name="T106" fmla="*/ 2147483647 w 40"/>
              <a:gd name="T107" fmla="*/ 2147483647 h 41"/>
              <a:gd name="T108" fmla="*/ 2147483647 w 40"/>
              <a:gd name="T109" fmla="*/ 2147483647 h 41"/>
              <a:gd name="T110" fmla="*/ 2147483647 w 40"/>
              <a:gd name="T111" fmla="*/ 2147483647 h 41"/>
              <a:gd name="T112" fmla="*/ 2147483647 w 40"/>
              <a:gd name="T113" fmla="*/ 2147483647 h 41"/>
              <a:gd name="T114" fmla="*/ 2147483647 w 40"/>
              <a:gd name="T115" fmla="*/ 2147483647 h 41"/>
              <a:gd name="T116" fmla="*/ 2147483647 w 40"/>
              <a:gd name="T117" fmla="*/ 2147483647 h 41"/>
              <a:gd name="T118" fmla="*/ 2147483647 w 40"/>
              <a:gd name="T119" fmla="*/ 2147483647 h 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
              <a:gd name="T181" fmla="*/ 0 h 41"/>
              <a:gd name="T182" fmla="*/ 40 w 40"/>
              <a:gd name="T183" fmla="*/ 41 h 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 h="41">
                <a:moveTo>
                  <a:pt x="36" y="29"/>
                </a:moveTo>
                <a:cubicBezTo>
                  <a:pt x="37" y="27"/>
                  <a:pt x="37" y="27"/>
                  <a:pt x="37" y="27"/>
                </a:cubicBezTo>
                <a:cubicBezTo>
                  <a:pt x="37" y="25"/>
                  <a:pt x="37" y="25"/>
                  <a:pt x="37" y="25"/>
                </a:cubicBezTo>
                <a:cubicBezTo>
                  <a:pt x="37" y="25"/>
                  <a:pt x="37" y="25"/>
                  <a:pt x="37" y="25"/>
                </a:cubicBezTo>
                <a:cubicBezTo>
                  <a:pt x="36" y="23"/>
                  <a:pt x="36" y="23"/>
                  <a:pt x="36" y="23"/>
                </a:cubicBezTo>
                <a:cubicBezTo>
                  <a:pt x="34" y="23"/>
                  <a:pt x="34" y="23"/>
                  <a:pt x="34" y="23"/>
                </a:cubicBezTo>
                <a:cubicBezTo>
                  <a:pt x="34" y="21"/>
                  <a:pt x="34" y="21"/>
                  <a:pt x="34" y="21"/>
                </a:cubicBezTo>
                <a:cubicBezTo>
                  <a:pt x="37" y="18"/>
                  <a:pt x="37" y="18"/>
                  <a:pt x="37" y="18"/>
                </a:cubicBezTo>
                <a:cubicBezTo>
                  <a:pt x="38" y="17"/>
                  <a:pt x="38" y="17"/>
                  <a:pt x="38" y="17"/>
                </a:cubicBezTo>
                <a:cubicBezTo>
                  <a:pt x="38" y="17"/>
                  <a:pt x="38" y="17"/>
                  <a:pt x="38" y="17"/>
                </a:cubicBezTo>
                <a:cubicBezTo>
                  <a:pt x="38" y="13"/>
                  <a:pt x="38" y="13"/>
                  <a:pt x="38" y="13"/>
                </a:cubicBezTo>
                <a:cubicBezTo>
                  <a:pt x="40" y="11"/>
                  <a:pt x="40" y="11"/>
                  <a:pt x="40" y="11"/>
                </a:cubicBezTo>
                <a:cubicBezTo>
                  <a:pt x="37" y="10"/>
                  <a:pt x="37" y="10"/>
                  <a:pt x="37" y="10"/>
                </a:cubicBezTo>
                <a:cubicBezTo>
                  <a:pt x="35" y="9"/>
                  <a:pt x="35" y="9"/>
                  <a:pt x="35" y="9"/>
                </a:cubicBezTo>
                <a:cubicBezTo>
                  <a:pt x="32" y="8"/>
                  <a:pt x="32" y="8"/>
                  <a:pt x="32" y="8"/>
                </a:cubicBezTo>
                <a:cubicBezTo>
                  <a:pt x="31" y="7"/>
                  <a:pt x="31" y="7"/>
                  <a:pt x="31" y="7"/>
                </a:cubicBezTo>
                <a:cubicBezTo>
                  <a:pt x="29" y="6"/>
                  <a:pt x="29" y="6"/>
                  <a:pt x="29" y="6"/>
                </a:cubicBezTo>
                <a:cubicBezTo>
                  <a:pt x="27" y="5"/>
                  <a:pt x="27" y="5"/>
                  <a:pt x="27" y="5"/>
                </a:cubicBezTo>
                <a:cubicBezTo>
                  <a:pt x="26" y="3"/>
                  <a:pt x="26" y="3"/>
                  <a:pt x="26" y="3"/>
                </a:cubicBezTo>
                <a:cubicBezTo>
                  <a:pt x="24" y="2"/>
                  <a:pt x="24" y="2"/>
                  <a:pt x="24" y="2"/>
                </a:cubicBezTo>
                <a:cubicBezTo>
                  <a:pt x="23" y="0"/>
                  <a:pt x="23" y="0"/>
                  <a:pt x="23" y="0"/>
                </a:cubicBezTo>
                <a:cubicBezTo>
                  <a:pt x="21" y="1"/>
                  <a:pt x="21" y="1"/>
                  <a:pt x="21" y="1"/>
                </a:cubicBezTo>
                <a:cubicBezTo>
                  <a:pt x="19" y="5"/>
                  <a:pt x="19" y="5"/>
                  <a:pt x="19" y="5"/>
                </a:cubicBezTo>
                <a:cubicBezTo>
                  <a:pt x="18" y="6"/>
                  <a:pt x="18" y="6"/>
                  <a:pt x="18" y="6"/>
                </a:cubicBezTo>
                <a:cubicBezTo>
                  <a:pt x="16" y="9"/>
                  <a:pt x="16" y="9"/>
                  <a:pt x="16" y="9"/>
                </a:cubicBezTo>
                <a:cubicBezTo>
                  <a:pt x="12" y="9"/>
                  <a:pt x="12" y="9"/>
                  <a:pt x="12" y="9"/>
                </a:cubicBezTo>
                <a:cubicBezTo>
                  <a:pt x="11" y="8"/>
                  <a:pt x="11" y="8"/>
                  <a:pt x="11" y="8"/>
                </a:cubicBezTo>
                <a:cubicBezTo>
                  <a:pt x="9" y="8"/>
                  <a:pt x="9" y="8"/>
                  <a:pt x="9" y="8"/>
                </a:cubicBezTo>
                <a:cubicBezTo>
                  <a:pt x="9" y="10"/>
                  <a:pt x="9" y="10"/>
                  <a:pt x="9" y="10"/>
                </a:cubicBezTo>
                <a:cubicBezTo>
                  <a:pt x="10" y="12"/>
                  <a:pt x="10" y="12"/>
                  <a:pt x="10" y="12"/>
                </a:cubicBezTo>
                <a:cubicBezTo>
                  <a:pt x="7" y="12"/>
                  <a:pt x="7" y="12"/>
                  <a:pt x="7" y="12"/>
                </a:cubicBezTo>
                <a:cubicBezTo>
                  <a:pt x="6" y="12"/>
                  <a:pt x="6" y="12"/>
                  <a:pt x="6" y="12"/>
                </a:cubicBezTo>
                <a:cubicBezTo>
                  <a:pt x="3" y="12"/>
                  <a:pt x="3" y="12"/>
                  <a:pt x="3" y="12"/>
                </a:cubicBezTo>
                <a:cubicBezTo>
                  <a:pt x="0" y="13"/>
                  <a:pt x="0" y="13"/>
                  <a:pt x="0" y="13"/>
                </a:cubicBezTo>
                <a:cubicBezTo>
                  <a:pt x="0" y="14"/>
                  <a:pt x="0" y="14"/>
                  <a:pt x="0" y="14"/>
                </a:cubicBezTo>
                <a:cubicBezTo>
                  <a:pt x="0" y="16"/>
                  <a:pt x="0" y="16"/>
                  <a:pt x="0" y="16"/>
                </a:cubicBezTo>
                <a:cubicBezTo>
                  <a:pt x="4" y="18"/>
                  <a:pt x="4" y="18"/>
                  <a:pt x="4" y="18"/>
                </a:cubicBezTo>
                <a:cubicBezTo>
                  <a:pt x="7" y="18"/>
                  <a:pt x="7" y="18"/>
                  <a:pt x="7" y="18"/>
                </a:cubicBezTo>
                <a:cubicBezTo>
                  <a:pt x="8" y="19"/>
                  <a:pt x="8" y="19"/>
                  <a:pt x="8" y="19"/>
                </a:cubicBezTo>
                <a:cubicBezTo>
                  <a:pt x="8" y="20"/>
                  <a:pt x="8" y="20"/>
                  <a:pt x="8" y="20"/>
                </a:cubicBezTo>
                <a:cubicBezTo>
                  <a:pt x="9" y="22"/>
                  <a:pt x="9" y="22"/>
                  <a:pt x="9" y="22"/>
                </a:cubicBezTo>
                <a:cubicBezTo>
                  <a:pt x="10" y="25"/>
                  <a:pt x="10" y="25"/>
                  <a:pt x="10" y="25"/>
                </a:cubicBezTo>
                <a:cubicBezTo>
                  <a:pt x="11" y="26"/>
                  <a:pt x="11" y="26"/>
                  <a:pt x="11" y="26"/>
                </a:cubicBezTo>
                <a:cubicBezTo>
                  <a:pt x="11" y="29"/>
                  <a:pt x="11" y="29"/>
                  <a:pt x="11" y="29"/>
                </a:cubicBezTo>
                <a:cubicBezTo>
                  <a:pt x="10" y="37"/>
                  <a:pt x="10" y="37"/>
                  <a:pt x="10" y="37"/>
                </a:cubicBezTo>
                <a:cubicBezTo>
                  <a:pt x="10" y="37"/>
                  <a:pt x="10" y="37"/>
                  <a:pt x="10" y="37"/>
                </a:cubicBezTo>
                <a:cubicBezTo>
                  <a:pt x="11" y="39"/>
                  <a:pt x="11" y="39"/>
                  <a:pt x="11" y="39"/>
                </a:cubicBezTo>
                <a:cubicBezTo>
                  <a:pt x="12" y="39"/>
                  <a:pt x="12" y="39"/>
                  <a:pt x="12" y="39"/>
                </a:cubicBezTo>
                <a:cubicBezTo>
                  <a:pt x="14" y="39"/>
                  <a:pt x="14" y="39"/>
                  <a:pt x="14" y="39"/>
                </a:cubicBezTo>
                <a:cubicBezTo>
                  <a:pt x="14" y="39"/>
                  <a:pt x="17" y="40"/>
                  <a:pt x="17" y="40"/>
                </a:cubicBezTo>
                <a:cubicBezTo>
                  <a:pt x="18" y="40"/>
                  <a:pt x="19" y="40"/>
                  <a:pt x="19" y="40"/>
                </a:cubicBezTo>
                <a:cubicBezTo>
                  <a:pt x="22" y="41"/>
                  <a:pt x="22" y="41"/>
                  <a:pt x="22" y="41"/>
                </a:cubicBezTo>
                <a:cubicBezTo>
                  <a:pt x="24" y="41"/>
                  <a:pt x="24" y="41"/>
                  <a:pt x="24" y="41"/>
                </a:cubicBezTo>
                <a:cubicBezTo>
                  <a:pt x="25" y="38"/>
                  <a:pt x="25" y="38"/>
                  <a:pt x="25" y="38"/>
                </a:cubicBezTo>
                <a:cubicBezTo>
                  <a:pt x="28" y="37"/>
                  <a:pt x="28" y="37"/>
                  <a:pt x="28" y="37"/>
                </a:cubicBezTo>
                <a:cubicBezTo>
                  <a:pt x="32" y="38"/>
                  <a:pt x="32" y="38"/>
                  <a:pt x="32" y="38"/>
                </a:cubicBezTo>
                <a:cubicBezTo>
                  <a:pt x="38" y="34"/>
                  <a:pt x="38" y="34"/>
                  <a:pt x="38" y="34"/>
                </a:cubicBezTo>
                <a:cubicBezTo>
                  <a:pt x="39" y="34"/>
                  <a:pt x="39" y="34"/>
                  <a:pt x="39" y="34"/>
                </a:cubicBezTo>
                <a:cubicBezTo>
                  <a:pt x="37" y="32"/>
                  <a:pt x="37" y="32"/>
                  <a:pt x="37" y="32"/>
                </a:cubicBezTo>
                <a:lnTo>
                  <a:pt x="36" y="29"/>
                </a:lnTo>
                <a:close/>
              </a:path>
            </a:pathLst>
          </a:custGeom>
          <a:solidFill>
            <a:srgbClr val="7DC4FF"/>
          </a:solidFill>
          <a:ln w="9525">
            <a:solidFill>
              <a:schemeClr val="bg1"/>
            </a:solidFill>
            <a:round/>
            <a:headEnd/>
            <a:tailEnd/>
          </a:ln>
        </p:spPr>
        <p:txBody>
          <a:bodyPr/>
          <a:lstStyle/>
          <a:p>
            <a:endParaRPr lang="tr-TR"/>
          </a:p>
        </p:txBody>
      </p:sp>
      <p:sp>
        <p:nvSpPr>
          <p:cNvPr id="6233" name="Freeform 1383"/>
          <p:cNvSpPr>
            <a:spLocks/>
          </p:cNvSpPr>
          <p:nvPr/>
        </p:nvSpPr>
        <p:spPr bwMode="auto">
          <a:xfrm>
            <a:off x="4649788" y="3240088"/>
            <a:ext cx="290512" cy="293687"/>
          </a:xfrm>
          <a:custGeom>
            <a:avLst/>
            <a:gdLst>
              <a:gd name="T0" fmla="*/ 2147483647 w 154"/>
              <a:gd name="T1" fmla="*/ 2147483647 h 154"/>
              <a:gd name="T2" fmla="*/ 2147483647 w 154"/>
              <a:gd name="T3" fmla="*/ 0 h 154"/>
              <a:gd name="T4" fmla="*/ 2147483647 w 154"/>
              <a:gd name="T5" fmla="*/ 0 h 154"/>
              <a:gd name="T6" fmla="*/ 2147483647 w 154"/>
              <a:gd name="T7" fmla="*/ 2147483647 h 154"/>
              <a:gd name="T8" fmla="*/ 2147483647 w 154"/>
              <a:gd name="T9" fmla="*/ 2147483647 h 154"/>
              <a:gd name="T10" fmla="*/ 2147483647 w 154"/>
              <a:gd name="T11" fmla="*/ 2147483647 h 154"/>
              <a:gd name="T12" fmla="*/ 2147483647 w 154"/>
              <a:gd name="T13" fmla="*/ 2147483647 h 154"/>
              <a:gd name="T14" fmla="*/ 2147483647 w 154"/>
              <a:gd name="T15" fmla="*/ 2147483647 h 154"/>
              <a:gd name="T16" fmla="*/ 2147483647 w 154"/>
              <a:gd name="T17" fmla="*/ 2147483647 h 154"/>
              <a:gd name="T18" fmla="*/ 2147483647 w 154"/>
              <a:gd name="T19" fmla="*/ 2147483647 h 154"/>
              <a:gd name="T20" fmla="*/ 2147483647 w 154"/>
              <a:gd name="T21" fmla="*/ 2147483647 h 154"/>
              <a:gd name="T22" fmla="*/ 0 w 154"/>
              <a:gd name="T23" fmla="*/ 2147483647 h 154"/>
              <a:gd name="T24" fmla="*/ 2147483647 w 154"/>
              <a:gd name="T25" fmla="*/ 2147483647 h 154"/>
              <a:gd name="T26" fmla="*/ 2147483647 w 154"/>
              <a:gd name="T27" fmla="*/ 2147483647 h 154"/>
              <a:gd name="T28" fmla="*/ 2147483647 w 154"/>
              <a:gd name="T29" fmla="*/ 2147483647 h 154"/>
              <a:gd name="T30" fmla="*/ 2147483647 w 154"/>
              <a:gd name="T31" fmla="*/ 2147483647 h 154"/>
              <a:gd name="T32" fmla="*/ 2147483647 w 154"/>
              <a:gd name="T33" fmla="*/ 2147483647 h 154"/>
              <a:gd name="T34" fmla="*/ 2147483647 w 154"/>
              <a:gd name="T35" fmla="*/ 2147483647 h 154"/>
              <a:gd name="T36" fmla="*/ 2147483647 w 154"/>
              <a:gd name="T37" fmla="*/ 2147483647 h 154"/>
              <a:gd name="T38" fmla="*/ 2147483647 w 154"/>
              <a:gd name="T39" fmla="*/ 2147483647 h 154"/>
              <a:gd name="T40" fmla="*/ 2147483647 w 154"/>
              <a:gd name="T41" fmla="*/ 2147483647 h 154"/>
              <a:gd name="T42" fmla="*/ 2147483647 w 154"/>
              <a:gd name="T43" fmla="*/ 2147483647 h 154"/>
              <a:gd name="T44" fmla="*/ 2147483647 w 154"/>
              <a:gd name="T45" fmla="*/ 2147483647 h 154"/>
              <a:gd name="T46" fmla="*/ 2147483647 w 154"/>
              <a:gd name="T47" fmla="*/ 2147483647 h 154"/>
              <a:gd name="T48" fmla="*/ 2147483647 w 154"/>
              <a:gd name="T49" fmla="*/ 2147483647 h 154"/>
              <a:gd name="T50" fmla="*/ 2147483647 w 154"/>
              <a:gd name="T51" fmla="*/ 2147483647 h 154"/>
              <a:gd name="T52" fmla="*/ 2147483647 w 154"/>
              <a:gd name="T53" fmla="*/ 2147483647 h 154"/>
              <a:gd name="T54" fmla="*/ 2147483647 w 154"/>
              <a:gd name="T55" fmla="*/ 2147483647 h 154"/>
              <a:gd name="T56" fmla="*/ 2147483647 w 154"/>
              <a:gd name="T57" fmla="*/ 2147483647 h 154"/>
              <a:gd name="T58" fmla="*/ 2147483647 w 154"/>
              <a:gd name="T59" fmla="*/ 2147483647 h 154"/>
              <a:gd name="T60" fmla="*/ 2147483647 w 154"/>
              <a:gd name="T61" fmla="*/ 2147483647 h 154"/>
              <a:gd name="T62" fmla="*/ 2147483647 w 154"/>
              <a:gd name="T63" fmla="*/ 2147483647 h 154"/>
              <a:gd name="T64" fmla="*/ 2147483647 w 154"/>
              <a:gd name="T65" fmla="*/ 2147483647 h 154"/>
              <a:gd name="T66" fmla="*/ 2147483647 w 154"/>
              <a:gd name="T67" fmla="*/ 2147483647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4"/>
              <a:gd name="T103" fmla="*/ 0 h 154"/>
              <a:gd name="T104" fmla="*/ 154 w 154"/>
              <a:gd name="T105" fmla="*/ 154 h 1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rgbClr val="7DC4FF"/>
          </a:solidFill>
          <a:ln w="9525">
            <a:solidFill>
              <a:schemeClr val="bg1"/>
            </a:solidFill>
            <a:round/>
            <a:headEnd/>
            <a:tailEnd/>
          </a:ln>
        </p:spPr>
        <p:txBody>
          <a:bodyPr/>
          <a:lstStyle/>
          <a:p>
            <a:endParaRPr lang="tr-TR"/>
          </a:p>
        </p:txBody>
      </p:sp>
      <p:sp>
        <p:nvSpPr>
          <p:cNvPr id="6234" name="Freeform 1384"/>
          <p:cNvSpPr>
            <a:spLocks/>
          </p:cNvSpPr>
          <p:nvPr/>
        </p:nvSpPr>
        <p:spPr bwMode="auto">
          <a:xfrm>
            <a:off x="4619625" y="2921000"/>
            <a:ext cx="227013" cy="303213"/>
          </a:xfrm>
          <a:custGeom>
            <a:avLst/>
            <a:gdLst>
              <a:gd name="T0" fmla="*/ 2147483647 w 29"/>
              <a:gd name="T1" fmla="*/ 2147483647 h 39"/>
              <a:gd name="T2" fmla="*/ 2147483647 w 29"/>
              <a:gd name="T3" fmla="*/ 2147483647 h 39"/>
              <a:gd name="T4" fmla="*/ 2147483647 w 29"/>
              <a:gd name="T5" fmla="*/ 2147483647 h 39"/>
              <a:gd name="T6" fmla="*/ 2147483647 w 29"/>
              <a:gd name="T7" fmla="*/ 2147483647 h 39"/>
              <a:gd name="T8" fmla="*/ 2147483647 w 29"/>
              <a:gd name="T9" fmla="*/ 2147483647 h 39"/>
              <a:gd name="T10" fmla="*/ 2147483647 w 29"/>
              <a:gd name="T11" fmla="*/ 2147483647 h 39"/>
              <a:gd name="T12" fmla="*/ 2147483647 w 29"/>
              <a:gd name="T13" fmla="*/ 2147483647 h 39"/>
              <a:gd name="T14" fmla="*/ 2147483647 w 29"/>
              <a:gd name="T15" fmla="*/ 2147483647 h 39"/>
              <a:gd name="T16" fmla="*/ 2147483647 w 29"/>
              <a:gd name="T17" fmla="*/ 2147483647 h 39"/>
              <a:gd name="T18" fmla="*/ 0 w 29"/>
              <a:gd name="T19" fmla="*/ 2147483647 h 39"/>
              <a:gd name="T20" fmla="*/ 2147483647 w 29"/>
              <a:gd name="T21" fmla="*/ 2147483647 h 39"/>
              <a:gd name="T22" fmla="*/ 2147483647 w 29"/>
              <a:gd name="T23" fmla="*/ 2147483647 h 39"/>
              <a:gd name="T24" fmla="*/ 2147483647 w 29"/>
              <a:gd name="T25" fmla="*/ 2147483647 h 39"/>
              <a:gd name="T26" fmla="*/ 2147483647 w 29"/>
              <a:gd name="T27" fmla="*/ 2147483647 h 39"/>
              <a:gd name="T28" fmla="*/ 2147483647 w 29"/>
              <a:gd name="T29" fmla="*/ 2147483647 h 39"/>
              <a:gd name="T30" fmla="*/ 2147483647 w 29"/>
              <a:gd name="T31" fmla="*/ 2147483647 h 39"/>
              <a:gd name="T32" fmla="*/ 2147483647 w 29"/>
              <a:gd name="T33" fmla="*/ 2147483647 h 39"/>
              <a:gd name="T34" fmla="*/ 2147483647 w 29"/>
              <a:gd name="T35" fmla="*/ 2147483647 h 39"/>
              <a:gd name="T36" fmla="*/ 2147483647 w 29"/>
              <a:gd name="T37" fmla="*/ 2147483647 h 39"/>
              <a:gd name="T38" fmla="*/ 2147483647 w 29"/>
              <a:gd name="T39" fmla="*/ 2147483647 h 39"/>
              <a:gd name="T40" fmla="*/ 2147483647 w 29"/>
              <a:gd name="T41" fmla="*/ 2147483647 h 39"/>
              <a:gd name="T42" fmla="*/ 2147483647 w 29"/>
              <a:gd name="T43" fmla="*/ 2147483647 h 39"/>
              <a:gd name="T44" fmla="*/ 2147483647 w 29"/>
              <a:gd name="T45" fmla="*/ 2147483647 h 39"/>
              <a:gd name="T46" fmla="*/ 2147483647 w 29"/>
              <a:gd name="T47" fmla="*/ 2147483647 h 39"/>
              <a:gd name="T48" fmla="*/ 2147483647 w 29"/>
              <a:gd name="T49" fmla="*/ 2147483647 h 39"/>
              <a:gd name="T50" fmla="*/ 2147483647 w 29"/>
              <a:gd name="T51" fmla="*/ 2147483647 h 39"/>
              <a:gd name="T52" fmla="*/ 2147483647 w 29"/>
              <a:gd name="T53" fmla="*/ 2147483647 h 39"/>
              <a:gd name="T54" fmla="*/ 2147483647 w 29"/>
              <a:gd name="T55" fmla="*/ 2147483647 h 39"/>
              <a:gd name="T56" fmla="*/ 2147483647 w 29"/>
              <a:gd name="T57" fmla="*/ 2147483647 h 39"/>
              <a:gd name="T58" fmla="*/ 2147483647 w 29"/>
              <a:gd name="T59" fmla="*/ 2147483647 h 39"/>
              <a:gd name="T60" fmla="*/ 2147483647 w 29"/>
              <a:gd name="T61" fmla="*/ 2147483647 h 39"/>
              <a:gd name="T62" fmla="*/ 2147483647 w 29"/>
              <a:gd name="T63" fmla="*/ 2147483647 h 39"/>
              <a:gd name="T64" fmla="*/ 2147483647 w 29"/>
              <a:gd name="T65" fmla="*/ 2147483647 h 39"/>
              <a:gd name="T66" fmla="*/ 2147483647 w 29"/>
              <a:gd name="T67" fmla="*/ 2147483647 h 39"/>
              <a:gd name="T68" fmla="*/ 2147483647 w 29"/>
              <a:gd name="T69" fmla="*/ 2147483647 h 39"/>
              <a:gd name="T70" fmla="*/ 2147483647 w 29"/>
              <a:gd name="T71" fmla="*/ 2147483647 h 39"/>
              <a:gd name="T72" fmla="*/ 2147483647 w 29"/>
              <a:gd name="T73" fmla="*/ 2147483647 h 39"/>
              <a:gd name="T74" fmla="*/ 2147483647 w 29"/>
              <a:gd name="T75" fmla="*/ 2147483647 h 39"/>
              <a:gd name="T76" fmla="*/ 2147483647 w 29"/>
              <a:gd name="T77" fmla="*/ 2147483647 h 39"/>
              <a:gd name="T78" fmla="*/ 2147483647 w 29"/>
              <a:gd name="T79" fmla="*/ 2147483647 h 39"/>
              <a:gd name="T80" fmla="*/ 2147483647 w 29"/>
              <a:gd name="T81" fmla="*/ 2147483647 h 39"/>
              <a:gd name="T82" fmla="*/ 2147483647 w 29"/>
              <a:gd name="T83" fmla="*/ 2147483647 h 39"/>
              <a:gd name="T84" fmla="*/ 2147483647 w 29"/>
              <a:gd name="T85" fmla="*/ 2147483647 h 39"/>
              <a:gd name="T86" fmla="*/ 2147483647 w 29"/>
              <a:gd name="T87" fmla="*/ 2147483647 h 39"/>
              <a:gd name="T88" fmla="*/ 2147483647 w 29"/>
              <a:gd name="T89" fmla="*/ 2147483647 h 39"/>
              <a:gd name="T90" fmla="*/ 2147483647 w 29"/>
              <a:gd name="T91" fmla="*/ 2147483647 h 39"/>
              <a:gd name="T92" fmla="*/ 2147483647 w 29"/>
              <a:gd name="T93" fmla="*/ 2147483647 h 39"/>
              <a:gd name="T94" fmla="*/ 2147483647 w 29"/>
              <a:gd name="T95" fmla="*/ 2147483647 h 39"/>
              <a:gd name="T96" fmla="*/ 2147483647 w 29"/>
              <a:gd name="T97" fmla="*/ 2147483647 h 39"/>
              <a:gd name="T98" fmla="*/ 2147483647 w 29"/>
              <a:gd name="T99" fmla="*/ 2147483647 h 39"/>
              <a:gd name="T100" fmla="*/ 2147483647 w 29"/>
              <a:gd name="T101" fmla="*/ 2147483647 h 39"/>
              <a:gd name="T102" fmla="*/ 2147483647 w 29"/>
              <a:gd name="T103" fmla="*/ 0 h 39"/>
              <a:gd name="T104" fmla="*/ 2147483647 w 29"/>
              <a:gd name="T105" fmla="*/ 2147483647 h 39"/>
              <a:gd name="T106" fmla="*/ 2147483647 w 29"/>
              <a:gd name="T107" fmla="*/ 2147483647 h 39"/>
              <a:gd name="T108" fmla="*/ 2147483647 w 29"/>
              <a:gd name="T109" fmla="*/ 2147483647 h 39"/>
              <a:gd name="T110" fmla="*/ 2147483647 w 29"/>
              <a:gd name="T111" fmla="*/ 2147483647 h 39"/>
              <a:gd name="T112" fmla="*/ 2147483647 w 29"/>
              <a:gd name="T113" fmla="*/ 2147483647 h 39"/>
              <a:gd name="T114" fmla="*/ 2147483647 w 29"/>
              <a:gd name="T115" fmla="*/ 2147483647 h 39"/>
              <a:gd name="T116" fmla="*/ 2147483647 w 29"/>
              <a:gd name="T117" fmla="*/ 2147483647 h 39"/>
              <a:gd name="T118" fmla="*/ 2147483647 w 29"/>
              <a:gd name="T119" fmla="*/ 2147483647 h 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
              <a:gd name="T181" fmla="*/ 0 h 39"/>
              <a:gd name="T182" fmla="*/ 29 w 29"/>
              <a:gd name="T183" fmla="*/ 39 h 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 h="39">
                <a:moveTo>
                  <a:pt x="5" y="10"/>
                </a:moveTo>
                <a:cubicBezTo>
                  <a:pt x="4" y="12"/>
                  <a:pt x="4" y="12"/>
                  <a:pt x="4" y="12"/>
                </a:cubicBezTo>
                <a:cubicBezTo>
                  <a:pt x="4" y="15"/>
                  <a:pt x="4" y="15"/>
                  <a:pt x="4" y="15"/>
                </a:cubicBezTo>
                <a:cubicBezTo>
                  <a:pt x="2" y="17"/>
                  <a:pt x="2" y="17"/>
                  <a:pt x="2" y="17"/>
                </a:cubicBezTo>
                <a:cubicBezTo>
                  <a:pt x="2" y="20"/>
                  <a:pt x="2" y="20"/>
                  <a:pt x="2" y="20"/>
                </a:cubicBezTo>
                <a:cubicBezTo>
                  <a:pt x="1" y="22"/>
                  <a:pt x="1" y="22"/>
                  <a:pt x="1" y="22"/>
                </a:cubicBezTo>
                <a:cubicBezTo>
                  <a:pt x="1" y="22"/>
                  <a:pt x="1" y="22"/>
                  <a:pt x="1" y="22"/>
                </a:cubicBezTo>
                <a:cubicBezTo>
                  <a:pt x="2" y="24"/>
                  <a:pt x="2" y="24"/>
                  <a:pt x="2" y="24"/>
                </a:cubicBezTo>
                <a:cubicBezTo>
                  <a:pt x="1" y="26"/>
                  <a:pt x="1" y="26"/>
                  <a:pt x="1" y="26"/>
                </a:cubicBezTo>
                <a:cubicBezTo>
                  <a:pt x="0" y="28"/>
                  <a:pt x="0" y="28"/>
                  <a:pt x="0" y="28"/>
                </a:cubicBezTo>
                <a:cubicBezTo>
                  <a:pt x="3" y="29"/>
                  <a:pt x="3" y="29"/>
                  <a:pt x="3" y="29"/>
                </a:cubicBezTo>
                <a:cubicBezTo>
                  <a:pt x="5" y="30"/>
                  <a:pt x="5" y="30"/>
                  <a:pt x="5" y="30"/>
                </a:cubicBezTo>
                <a:cubicBezTo>
                  <a:pt x="8" y="31"/>
                  <a:pt x="8" y="31"/>
                  <a:pt x="8" y="31"/>
                </a:cubicBezTo>
                <a:cubicBezTo>
                  <a:pt x="6" y="33"/>
                  <a:pt x="6" y="33"/>
                  <a:pt x="6" y="33"/>
                </a:cubicBezTo>
                <a:cubicBezTo>
                  <a:pt x="6" y="37"/>
                  <a:pt x="6" y="37"/>
                  <a:pt x="6" y="37"/>
                </a:cubicBezTo>
                <a:cubicBezTo>
                  <a:pt x="7" y="38"/>
                  <a:pt x="7" y="38"/>
                  <a:pt x="7" y="38"/>
                </a:cubicBezTo>
                <a:cubicBezTo>
                  <a:pt x="10" y="37"/>
                  <a:pt x="10" y="37"/>
                  <a:pt x="10" y="37"/>
                </a:cubicBezTo>
                <a:cubicBezTo>
                  <a:pt x="12" y="38"/>
                  <a:pt x="12" y="38"/>
                  <a:pt x="12" y="38"/>
                </a:cubicBezTo>
                <a:cubicBezTo>
                  <a:pt x="13" y="38"/>
                  <a:pt x="13" y="38"/>
                  <a:pt x="13" y="38"/>
                </a:cubicBezTo>
                <a:cubicBezTo>
                  <a:pt x="13" y="38"/>
                  <a:pt x="14" y="38"/>
                  <a:pt x="14" y="38"/>
                </a:cubicBezTo>
                <a:cubicBezTo>
                  <a:pt x="14" y="39"/>
                  <a:pt x="16" y="38"/>
                  <a:pt x="16" y="38"/>
                </a:cubicBezTo>
                <a:cubicBezTo>
                  <a:pt x="18" y="38"/>
                  <a:pt x="18" y="38"/>
                  <a:pt x="18" y="38"/>
                </a:cubicBezTo>
                <a:cubicBezTo>
                  <a:pt x="22" y="37"/>
                  <a:pt x="22" y="37"/>
                  <a:pt x="22" y="37"/>
                </a:cubicBezTo>
                <a:cubicBezTo>
                  <a:pt x="22" y="37"/>
                  <a:pt x="23" y="37"/>
                  <a:pt x="23" y="37"/>
                </a:cubicBezTo>
                <a:cubicBezTo>
                  <a:pt x="24" y="37"/>
                  <a:pt x="24" y="36"/>
                  <a:pt x="24" y="36"/>
                </a:cubicBezTo>
                <a:cubicBezTo>
                  <a:pt x="23" y="34"/>
                  <a:pt x="23" y="34"/>
                  <a:pt x="23" y="34"/>
                </a:cubicBezTo>
                <a:cubicBezTo>
                  <a:pt x="25" y="33"/>
                  <a:pt x="25" y="33"/>
                  <a:pt x="25" y="33"/>
                </a:cubicBezTo>
                <a:cubicBezTo>
                  <a:pt x="26" y="32"/>
                  <a:pt x="26" y="32"/>
                  <a:pt x="26" y="32"/>
                </a:cubicBezTo>
                <a:cubicBezTo>
                  <a:pt x="26" y="32"/>
                  <a:pt x="26" y="32"/>
                  <a:pt x="26" y="32"/>
                </a:cubicBezTo>
                <a:cubicBezTo>
                  <a:pt x="25" y="31"/>
                  <a:pt x="25" y="31"/>
                  <a:pt x="25" y="31"/>
                </a:cubicBezTo>
                <a:cubicBezTo>
                  <a:pt x="23" y="28"/>
                  <a:pt x="23" y="28"/>
                  <a:pt x="23" y="28"/>
                </a:cubicBezTo>
                <a:cubicBezTo>
                  <a:pt x="21" y="26"/>
                  <a:pt x="21" y="26"/>
                  <a:pt x="21" y="26"/>
                </a:cubicBezTo>
                <a:cubicBezTo>
                  <a:pt x="20" y="25"/>
                  <a:pt x="20" y="25"/>
                  <a:pt x="20" y="25"/>
                </a:cubicBezTo>
                <a:cubicBezTo>
                  <a:pt x="22" y="24"/>
                  <a:pt x="22" y="24"/>
                  <a:pt x="22" y="24"/>
                </a:cubicBezTo>
                <a:cubicBezTo>
                  <a:pt x="24" y="23"/>
                  <a:pt x="24" y="23"/>
                  <a:pt x="24" y="23"/>
                </a:cubicBezTo>
                <a:cubicBezTo>
                  <a:pt x="26" y="22"/>
                  <a:pt x="26" y="22"/>
                  <a:pt x="26" y="22"/>
                </a:cubicBezTo>
                <a:cubicBezTo>
                  <a:pt x="27" y="21"/>
                  <a:pt x="27" y="21"/>
                  <a:pt x="27" y="21"/>
                </a:cubicBezTo>
                <a:cubicBezTo>
                  <a:pt x="29" y="22"/>
                  <a:pt x="29" y="22"/>
                  <a:pt x="29" y="22"/>
                </a:cubicBezTo>
                <a:cubicBezTo>
                  <a:pt x="29" y="22"/>
                  <a:pt x="29" y="21"/>
                  <a:pt x="29" y="21"/>
                </a:cubicBezTo>
                <a:cubicBezTo>
                  <a:pt x="29" y="20"/>
                  <a:pt x="29" y="18"/>
                  <a:pt x="29" y="18"/>
                </a:cubicBezTo>
                <a:cubicBezTo>
                  <a:pt x="28" y="18"/>
                  <a:pt x="28" y="14"/>
                  <a:pt x="28" y="14"/>
                </a:cubicBezTo>
                <a:cubicBezTo>
                  <a:pt x="28" y="11"/>
                  <a:pt x="28" y="11"/>
                  <a:pt x="28" y="11"/>
                </a:cubicBezTo>
                <a:cubicBezTo>
                  <a:pt x="28" y="10"/>
                  <a:pt x="28" y="10"/>
                  <a:pt x="28" y="10"/>
                </a:cubicBezTo>
                <a:cubicBezTo>
                  <a:pt x="27" y="7"/>
                  <a:pt x="27" y="7"/>
                  <a:pt x="27" y="7"/>
                </a:cubicBezTo>
                <a:cubicBezTo>
                  <a:pt x="27" y="5"/>
                  <a:pt x="27" y="5"/>
                  <a:pt x="27" y="5"/>
                </a:cubicBezTo>
                <a:cubicBezTo>
                  <a:pt x="23" y="3"/>
                  <a:pt x="23" y="3"/>
                  <a:pt x="23" y="3"/>
                </a:cubicBezTo>
                <a:cubicBezTo>
                  <a:pt x="19" y="5"/>
                  <a:pt x="19" y="5"/>
                  <a:pt x="19" y="5"/>
                </a:cubicBezTo>
                <a:cubicBezTo>
                  <a:pt x="19" y="5"/>
                  <a:pt x="18" y="5"/>
                  <a:pt x="17" y="4"/>
                </a:cubicBezTo>
                <a:cubicBezTo>
                  <a:pt x="17" y="4"/>
                  <a:pt x="17" y="2"/>
                  <a:pt x="17" y="2"/>
                </a:cubicBezTo>
                <a:cubicBezTo>
                  <a:pt x="14" y="1"/>
                  <a:pt x="14" y="1"/>
                  <a:pt x="14" y="1"/>
                </a:cubicBezTo>
                <a:cubicBezTo>
                  <a:pt x="14" y="1"/>
                  <a:pt x="14" y="1"/>
                  <a:pt x="14" y="1"/>
                </a:cubicBezTo>
                <a:cubicBezTo>
                  <a:pt x="12" y="0"/>
                  <a:pt x="12" y="0"/>
                  <a:pt x="12" y="0"/>
                </a:cubicBezTo>
                <a:cubicBezTo>
                  <a:pt x="11" y="1"/>
                  <a:pt x="11" y="1"/>
                  <a:pt x="11" y="1"/>
                </a:cubicBezTo>
                <a:cubicBezTo>
                  <a:pt x="11" y="1"/>
                  <a:pt x="11" y="1"/>
                  <a:pt x="11" y="1"/>
                </a:cubicBezTo>
                <a:cubicBezTo>
                  <a:pt x="10" y="5"/>
                  <a:pt x="10" y="5"/>
                  <a:pt x="10" y="5"/>
                </a:cubicBezTo>
                <a:cubicBezTo>
                  <a:pt x="9" y="7"/>
                  <a:pt x="9" y="7"/>
                  <a:pt x="9" y="7"/>
                </a:cubicBezTo>
                <a:cubicBezTo>
                  <a:pt x="7" y="7"/>
                  <a:pt x="7" y="7"/>
                  <a:pt x="7" y="7"/>
                </a:cubicBezTo>
                <a:cubicBezTo>
                  <a:pt x="5" y="7"/>
                  <a:pt x="5" y="7"/>
                  <a:pt x="5" y="7"/>
                </a:cubicBezTo>
                <a:cubicBezTo>
                  <a:pt x="5" y="8"/>
                  <a:pt x="5" y="8"/>
                  <a:pt x="5" y="8"/>
                </a:cubicBezTo>
                <a:lnTo>
                  <a:pt x="5" y="10"/>
                </a:lnTo>
                <a:close/>
              </a:path>
            </a:pathLst>
          </a:custGeom>
          <a:solidFill>
            <a:srgbClr val="7DC4FF"/>
          </a:solidFill>
          <a:ln w="9525">
            <a:solidFill>
              <a:schemeClr val="bg1"/>
            </a:solidFill>
            <a:round/>
            <a:headEnd/>
            <a:tailEnd/>
          </a:ln>
        </p:spPr>
        <p:txBody>
          <a:bodyPr/>
          <a:lstStyle/>
          <a:p>
            <a:endParaRPr lang="tr-TR"/>
          </a:p>
        </p:txBody>
      </p:sp>
      <p:sp>
        <p:nvSpPr>
          <p:cNvPr id="6235" name="Freeform 1385"/>
          <p:cNvSpPr>
            <a:spLocks/>
          </p:cNvSpPr>
          <p:nvPr/>
        </p:nvSpPr>
        <p:spPr bwMode="auto">
          <a:xfrm>
            <a:off x="4572000" y="2974975"/>
            <a:ext cx="87313" cy="115888"/>
          </a:xfrm>
          <a:custGeom>
            <a:avLst/>
            <a:gdLst>
              <a:gd name="T0" fmla="*/ 2147483647 w 66"/>
              <a:gd name="T1" fmla="*/ 2147483647 h 90"/>
              <a:gd name="T2" fmla="*/ 2147483647 w 66"/>
              <a:gd name="T3" fmla="*/ 2147483647 h 90"/>
              <a:gd name="T4" fmla="*/ 2147483647 w 66"/>
              <a:gd name="T5" fmla="*/ 2147483647 h 90"/>
              <a:gd name="T6" fmla="*/ 2147483647 w 66"/>
              <a:gd name="T7" fmla="*/ 2147483647 h 90"/>
              <a:gd name="T8" fmla="*/ 2147483647 w 66"/>
              <a:gd name="T9" fmla="*/ 2147483647 h 90"/>
              <a:gd name="T10" fmla="*/ 2147483647 w 66"/>
              <a:gd name="T11" fmla="*/ 2147483647 h 90"/>
              <a:gd name="T12" fmla="*/ 2147483647 w 66"/>
              <a:gd name="T13" fmla="*/ 2147483647 h 90"/>
              <a:gd name="T14" fmla="*/ 2147483647 w 66"/>
              <a:gd name="T15" fmla="*/ 2147483647 h 90"/>
              <a:gd name="T16" fmla="*/ 2147483647 w 66"/>
              <a:gd name="T17" fmla="*/ 2147483647 h 90"/>
              <a:gd name="T18" fmla="*/ 2147483647 w 66"/>
              <a:gd name="T19" fmla="*/ 2147483647 h 90"/>
              <a:gd name="T20" fmla="*/ 2147483647 w 66"/>
              <a:gd name="T21" fmla="*/ 0 h 90"/>
              <a:gd name="T22" fmla="*/ 2147483647 w 66"/>
              <a:gd name="T23" fmla="*/ 2147483647 h 90"/>
              <a:gd name="T24" fmla="*/ 2147483647 w 66"/>
              <a:gd name="T25" fmla="*/ 2147483647 h 90"/>
              <a:gd name="T26" fmla="*/ 2147483647 w 66"/>
              <a:gd name="T27" fmla="*/ 2147483647 h 90"/>
              <a:gd name="T28" fmla="*/ 2147483647 w 66"/>
              <a:gd name="T29" fmla="*/ 2147483647 h 90"/>
              <a:gd name="T30" fmla="*/ 2147483647 w 66"/>
              <a:gd name="T31" fmla="*/ 2147483647 h 90"/>
              <a:gd name="T32" fmla="*/ 0 w 66"/>
              <a:gd name="T33" fmla="*/ 2147483647 h 90"/>
              <a:gd name="T34" fmla="*/ 2147483647 w 66"/>
              <a:gd name="T35" fmla="*/ 2147483647 h 90"/>
              <a:gd name="T36" fmla="*/ 2147483647 w 66"/>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90"/>
              <a:gd name="T59" fmla="*/ 66 w 66"/>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rgbClr val="7DC4FF"/>
          </a:solidFill>
          <a:ln w="9525">
            <a:solidFill>
              <a:schemeClr val="bg1"/>
            </a:solidFill>
            <a:round/>
            <a:headEnd/>
            <a:tailEnd/>
          </a:ln>
        </p:spPr>
        <p:txBody>
          <a:bodyPr/>
          <a:lstStyle/>
          <a:p>
            <a:endParaRPr lang="tr-TR"/>
          </a:p>
        </p:txBody>
      </p:sp>
      <p:sp>
        <p:nvSpPr>
          <p:cNvPr id="6236" name="Freeform 1386"/>
          <p:cNvSpPr>
            <a:spLocks/>
          </p:cNvSpPr>
          <p:nvPr/>
        </p:nvSpPr>
        <p:spPr bwMode="auto">
          <a:xfrm>
            <a:off x="4979988" y="3421063"/>
            <a:ext cx="157162" cy="153987"/>
          </a:xfrm>
          <a:custGeom>
            <a:avLst/>
            <a:gdLst>
              <a:gd name="T0" fmla="*/ 2147483647 w 120"/>
              <a:gd name="T1" fmla="*/ 2147483647 h 120"/>
              <a:gd name="T2" fmla="*/ 2147483647 w 120"/>
              <a:gd name="T3" fmla="*/ 0 h 120"/>
              <a:gd name="T4" fmla="*/ 2147483647 w 120"/>
              <a:gd name="T5" fmla="*/ 2147483647 h 120"/>
              <a:gd name="T6" fmla="*/ 2147483647 w 120"/>
              <a:gd name="T7" fmla="*/ 2147483647 h 120"/>
              <a:gd name="T8" fmla="*/ 2147483647 w 120"/>
              <a:gd name="T9" fmla="*/ 2147483647 h 120"/>
              <a:gd name="T10" fmla="*/ 2147483647 w 120"/>
              <a:gd name="T11" fmla="*/ 2147483647 h 120"/>
              <a:gd name="T12" fmla="*/ 2147483647 w 120"/>
              <a:gd name="T13" fmla="*/ 2147483647 h 120"/>
              <a:gd name="T14" fmla="*/ 2147483647 w 120"/>
              <a:gd name="T15" fmla="*/ 2147483647 h 120"/>
              <a:gd name="T16" fmla="*/ 2147483647 w 120"/>
              <a:gd name="T17" fmla="*/ 2147483647 h 120"/>
              <a:gd name="T18" fmla="*/ 2147483647 w 120"/>
              <a:gd name="T19" fmla="*/ 2147483647 h 120"/>
              <a:gd name="T20" fmla="*/ 0 w 120"/>
              <a:gd name="T21" fmla="*/ 2147483647 h 120"/>
              <a:gd name="T22" fmla="*/ 2147483647 w 120"/>
              <a:gd name="T23" fmla="*/ 2147483647 h 120"/>
              <a:gd name="T24" fmla="*/ 2147483647 w 120"/>
              <a:gd name="T25" fmla="*/ 2147483647 h 120"/>
              <a:gd name="T26" fmla="*/ 2147483647 w 120"/>
              <a:gd name="T27" fmla="*/ 2147483647 h 120"/>
              <a:gd name="T28" fmla="*/ 2147483647 w 120"/>
              <a:gd name="T29" fmla="*/ 2147483647 h 120"/>
              <a:gd name="T30" fmla="*/ 2147483647 w 120"/>
              <a:gd name="T31" fmla="*/ 2147483647 h 120"/>
              <a:gd name="T32" fmla="*/ 2147483647 w 120"/>
              <a:gd name="T33" fmla="*/ 2147483647 h 120"/>
              <a:gd name="T34" fmla="*/ 2147483647 w 120"/>
              <a:gd name="T35" fmla="*/ 2147483647 h 120"/>
              <a:gd name="T36" fmla="*/ 2147483647 w 120"/>
              <a:gd name="T37" fmla="*/ 2147483647 h 120"/>
              <a:gd name="T38" fmla="*/ 2147483647 w 120"/>
              <a:gd name="T39" fmla="*/ 2147483647 h 120"/>
              <a:gd name="T40" fmla="*/ 2147483647 w 120"/>
              <a:gd name="T41" fmla="*/ 2147483647 h 120"/>
              <a:gd name="T42" fmla="*/ 2147483647 w 120"/>
              <a:gd name="T43" fmla="*/ 2147483647 h 120"/>
              <a:gd name="T44" fmla="*/ 2147483647 w 120"/>
              <a:gd name="T45" fmla="*/ 2147483647 h 120"/>
              <a:gd name="T46" fmla="*/ 2147483647 w 120"/>
              <a:gd name="T47" fmla="*/ 2147483647 h 120"/>
              <a:gd name="T48" fmla="*/ 2147483647 w 120"/>
              <a:gd name="T49" fmla="*/ 2147483647 h 120"/>
              <a:gd name="T50" fmla="*/ 2147483647 w 120"/>
              <a:gd name="T51" fmla="*/ 2147483647 h 120"/>
              <a:gd name="T52" fmla="*/ 2147483647 w 120"/>
              <a:gd name="T53" fmla="*/ 2147483647 h 1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20"/>
              <a:gd name="T83" fmla="*/ 120 w 120"/>
              <a:gd name="T84" fmla="*/ 120 h 12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20">
                <a:moveTo>
                  <a:pt x="120" y="6"/>
                </a:moveTo>
                <a:lnTo>
                  <a:pt x="120" y="0"/>
                </a:lnTo>
                <a:lnTo>
                  <a:pt x="114" y="6"/>
                </a:lnTo>
                <a:lnTo>
                  <a:pt x="96" y="6"/>
                </a:lnTo>
                <a:lnTo>
                  <a:pt x="60" y="6"/>
                </a:lnTo>
                <a:lnTo>
                  <a:pt x="42" y="12"/>
                </a:lnTo>
                <a:lnTo>
                  <a:pt x="18" y="18"/>
                </a:lnTo>
                <a:lnTo>
                  <a:pt x="18" y="24"/>
                </a:lnTo>
                <a:lnTo>
                  <a:pt x="12" y="36"/>
                </a:lnTo>
                <a:lnTo>
                  <a:pt x="0" y="48"/>
                </a:lnTo>
                <a:lnTo>
                  <a:pt x="12" y="66"/>
                </a:lnTo>
                <a:lnTo>
                  <a:pt x="36" y="72"/>
                </a:lnTo>
                <a:lnTo>
                  <a:pt x="24" y="84"/>
                </a:lnTo>
                <a:lnTo>
                  <a:pt x="24" y="108"/>
                </a:lnTo>
                <a:lnTo>
                  <a:pt x="48" y="120"/>
                </a:lnTo>
                <a:lnTo>
                  <a:pt x="60" y="108"/>
                </a:lnTo>
                <a:lnTo>
                  <a:pt x="60" y="96"/>
                </a:lnTo>
                <a:lnTo>
                  <a:pt x="84" y="84"/>
                </a:lnTo>
                <a:lnTo>
                  <a:pt x="60" y="60"/>
                </a:lnTo>
                <a:lnTo>
                  <a:pt x="60" y="48"/>
                </a:lnTo>
                <a:lnTo>
                  <a:pt x="48" y="30"/>
                </a:lnTo>
                <a:lnTo>
                  <a:pt x="84" y="24"/>
                </a:lnTo>
                <a:lnTo>
                  <a:pt x="108" y="18"/>
                </a:lnTo>
                <a:lnTo>
                  <a:pt x="108" y="24"/>
                </a:lnTo>
                <a:lnTo>
                  <a:pt x="114" y="18"/>
                </a:lnTo>
                <a:lnTo>
                  <a:pt x="120" y="6"/>
                </a:lnTo>
                <a:close/>
              </a:path>
            </a:pathLst>
          </a:custGeom>
          <a:solidFill>
            <a:srgbClr val="7DC4FF"/>
          </a:solidFill>
          <a:ln w="9525">
            <a:solidFill>
              <a:schemeClr val="bg1"/>
            </a:solidFill>
            <a:round/>
            <a:headEnd/>
            <a:tailEnd/>
          </a:ln>
        </p:spPr>
        <p:txBody>
          <a:bodyPr/>
          <a:lstStyle/>
          <a:p>
            <a:endParaRPr lang="tr-TR"/>
          </a:p>
        </p:txBody>
      </p:sp>
      <p:sp>
        <p:nvSpPr>
          <p:cNvPr id="6237" name="Freeform 1387"/>
          <p:cNvSpPr>
            <a:spLocks/>
          </p:cNvSpPr>
          <p:nvPr/>
        </p:nvSpPr>
        <p:spPr bwMode="auto">
          <a:xfrm>
            <a:off x="4597400" y="2014538"/>
            <a:ext cx="649288" cy="766762"/>
          </a:xfrm>
          <a:custGeom>
            <a:avLst/>
            <a:gdLst>
              <a:gd name="T0" fmla="*/ 2147483647 w 83"/>
              <a:gd name="T1" fmla="*/ 2147483647 h 98"/>
              <a:gd name="T2" fmla="*/ 2147483647 w 83"/>
              <a:gd name="T3" fmla="*/ 2147483647 h 98"/>
              <a:gd name="T4" fmla="*/ 2147483647 w 83"/>
              <a:gd name="T5" fmla="*/ 2147483647 h 98"/>
              <a:gd name="T6" fmla="*/ 2147483647 w 83"/>
              <a:gd name="T7" fmla="*/ 2147483647 h 98"/>
              <a:gd name="T8" fmla="*/ 2147483647 w 83"/>
              <a:gd name="T9" fmla="*/ 2147483647 h 98"/>
              <a:gd name="T10" fmla="*/ 2147483647 w 83"/>
              <a:gd name="T11" fmla="*/ 2147483647 h 98"/>
              <a:gd name="T12" fmla="*/ 2147483647 w 83"/>
              <a:gd name="T13" fmla="*/ 2147483647 h 98"/>
              <a:gd name="T14" fmla="*/ 2147483647 w 83"/>
              <a:gd name="T15" fmla="*/ 2147483647 h 98"/>
              <a:gd name="T16" fmla="*/ 2147483647 w 83"/>
              <a:gd name="T17" fmla="*/ 2147483647 h 98"/>
              <a:gd name="T18" fmla="*/ 2147483647 w 83"/>
              <a:gd name="T19" fmla="*/ 2147483647 h 98"/>
              <a:gd name="T20" fmla="*/ 2147483647 w 83"/>
              <a:gd name="T21" fmla="*/ 2147483647 h 98"/>
              <a:gd name="T22" fmla="*/ 2147483647 w 83"/>
              <a:gd name="T23" fmla="*/ 2147483647 h 98"/>
              <a:gd name="T24" fmla="*/ 2147483647 w 83"/>
              <a:gd name="T25" fmla="*/ 2147483647 h 98"/>
              <a:gd name="T26" fmla="*/ 2147483647 w 83"/>
              <a:gd name="T27" fmla="*/ 2147483647 h 98"/>
              <a:gd name="T28" fmla="*/ 2147483647 w 83"/>
              <a:gd name="T29" fmla="*/ 2147483647 h 98"/>
              <a:gd name="T30" fmla="*/ 2147483647 w 83"/>
              <a:gd name="T31" fmla="*/ 2147483647 h 98"/>
              <a:gd name="T32" fmla="*/ 2147483647 w 83"/>
              <a:gd name="T33" fmla="*/ 2147483647 h 98"/>
              <a:gd name="T34" fmla="*/ 2147483647 w 83"/>
              <a:gd name="T35" fmla="*/ 2147483647 h 98"/>
              <a:gd name="T36" fmla="*/ 2147483647 w 83"/>
              <a:gd name="T37" fmla="*/ 2147483647 h 98"/>
              <a:gd name="T38" fmla="*/ 2147483647 w 83"/>
              <a:gd name="T39" fmla="*/ 2147483647 h 98"/>
              <a:gd name="T40" fmla="*/ 2147483647 w 83"/>
              <a:gd name="T41" fmla="*/ 2147483647 h 98"/>
              <a:gd name="T42" fmla="*/ 2147483647 w 83"/>
              <a:gd name="T43" fmla="*/ 2147483647 h 98"/>
              <a:gd name="T44" fmla="*/ 2147483647 w 83"/>
              <a:gd name="T45" fmla="*/ 2147483647 h 98"/>
              <a:gd name="T46" fmla="*/ 2147483647 w 83"/>
              <a:gd name="T47" fmla="*/ 2147483647 h 98"/>
              <a:gd name="T48" fmla="*/ 2147483647 w 83"/>
              <a:gd name="T49" fmla="*/ 2147483647 h 98"/>
              <a:gd name="T50" fmla="*/ 2147483647 w 83"/>
              <a:gd name="T51" fmla="*/ 0 h 98"/>
              <a:gd name="T52" fmla="*/ 2147483647 w 83"/>
              <a:gd name="T53" fmla="*/ 2147483647 h 98"/>
              <a:gd name="T54" fmla="*/ 2147483647 w 83"/>
              <a:gd name="T55" fmla="*/ 2147483647 h 98"/>
              <a:gd name="T56" fmla="*/ 2147483647 w 83"/>
              <a:gd name="T57" fmla="*/ 2147483647 h 98"/>
              <a:gd name="T58" fmla="*/ 2147483647 w 83"/>
              <a:gd name="T59" fmla="*/ 2147483647 h 98"/>
              <a:gd name="T60" fmla="*/ 2147483647 w 83"/>
              <a:gd name="T61" fmla="*/ 2147483647 h 98"/>
              <a:gd name="T62" fmla="*/ 2147483647 w 83"/>
              <a:gd name="T63" fmla="*/ 2147483647 h 98"/>
              <a:gd name="T64" fmla="*/ 2147483647 w 83"/>
              <a:gd name="T65" fmla="*/ 2147483647 h 98"/>
              <a:gd name="T66" fmla="*/ 2147483647 w 83"/>
              <a:gd name="T67" fmla="*/ 2147483647 h 98"/>
              <a:gd name="T68" fmla="*/ 2147483647 w 83"/>
              <a:gd name="T69" fmla="*/ 2147483647 h 98"/>
              <a:gd name="T70" fmla="*/ 2147483647 w 83"/>
              <a:gd name="T71" fmla="*/ 2147483647 h 98"/>
              <a:gd name="T72" fmla="*/ 2147483647 w 83"/>
              <a:gd name="T73" fmla="*/ 2147483647 h 98"/>
              <a:gd name="T74" fmla="*/ 2147483647 w 83"/>
              <a:gd name="T75" fmla="*/ 2147483647 h 98"/>
              <a:gd name="T76" fmla="*/ 2147483647 w 83"/>
              <a:gd name="T77" fmla="*/ 2147483647 h 98"/>
              <a:gd name="T78" fmla="*/ 2147483647 w 83"/>
              <a:gd name="T79" fmla="*/ 2147483647 h 98"/>
              <a:gd name="T80" fmla="*/ 2147483647 w 83"/>
              <a:gd name="T81" fmla="*/ 2147483647 h 98"/>
              <a:gd name="T82" fmla="*/ 2147483647 w 83"/>
              <a:gd name="T83" fmla="*/ 2147483647 h 98"/>
              <a:gd name="T84" fmla="*/ 2147483647 w 83"/>
              <a:gd name="T85" fmla="*/ 2147483647 h 98"/>
              <a:gd name="T86" fmla="*/ 2147483647 w 83"/>
              <a:gd name="T87" fmla="*/ 2147483647 h 98"/>
              <a:gd name="T88" fmla="*/ 2147483647 w 83"/>
              <a:gd name="T89" fmla="*/ 2147483647 h 98"/>
              <a:gd name="T90" fmla="*/ 2147483647 w 83"/>
              <a:gd name="T91" fmla="*/ 2147483647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98"/>
              <a:gd name="T140" fmla="*/ 83 w 83"/>
              <a:gd name="T141" fmla="*/ 98 h 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rgbClr val="7DC4FF"/>
          </a:solidFill>
          <a:ln w="9525">
            <a:solidFill>
              <a:schemeClr val="bg1"/>
            </a:solidFill>
            <a:round/>
            <a:headEnd/>
            <a:tailEnd/>
          </a:ln>
        </p:spPr>
        <p:txBody>
          <a:bodyPr/>
          <a:lstStyle/>
          <a:p>
            <a:endParaRPr lang="tr-TR"/>
          </a:p>
        </p:txBody>
      </p:sp>
      <p:sp>
        <p:nvSpPr>
          <p:cNvPr id="6238" name="Freeform 1388"/>
          <p:cNvSpPr>
            <a:spLocks/>
          </p:cNvSpPr>
          <p:nvPr/>
        </p:nvSpPr>
        <p:spPr bwMode="auto">
          <a:xfrm>
            <a:off x="4752975" y="2163763"/>
            <a:ext cx="320675" cy="741362"/>
          </a:xfrm>
          <a:custGeom>
            <a:avLst/>
            <a:gdLst>
              <a:gd name="T0" fmla="*/ 2147483647 w 41"/>
              <a:gd name="T1" fmla="*/ 2147483647 h 95"/>
              <a:gd name="T2" fmla="*/ 2147483647 w 41"/>
              <a:gd name="T3" fmla="*/ 2147483647 h 95"/>
              <a:gd name="T4" fmla="*/ 2147483647 w 41"/>
              <a:gd name="T5" fmla="*/ 2147483647 h 95"/>
              <a:gd name="T6" fmla="*/ 2147483647 w 41"/>
              <a:gd name="T7" fmla="*/ 2147483647 h 95"/>
              <a:gd name="T8" fmla="*/ 2147483647 w 41"/>
              <a:gd name="T9" fmla="*/ 0 h 95"/>
              <a:gd name="T10" fmla="*/ 2147483647 w 41"/>
              <a:gd name="T11" fmla="*/ 2147483647 h 95"/>
              <a:gd name="T12" fmla="*/ 2147483647 w 41"/>
              <a:gd name="T13" fmla="*/ 2147483647 h 95"/>
              <a:gd name="T14" fmla="*/ 2147483647 w 41"/>
              <a:gd name="T15" fmla="*/ 2147483647 h 95"/>
              <a:gd name="T16" fmla="*/ 2147483647 w 41"/>
              <a:gd name="T17" fmla="*/ 2147483647 h 95"/>
              <a:gd name="T18" fmla="*/ 2147483647 w 41"/>
              <a:gd name="T19" fmla="*/ 2147483647 h 95"/>
              <a:gd name="T20" fmla="*/ 2147483647 w 41"/>
              <a:gd name="T21" fmla="*/ 2147483647 h 95"/>
              <a:gd name="T22" fmla="*/ 2147483647 w 41"/>
              <a:gd name="T23" fmla="*/ 2147483647 h 95"/>
              <a:gd name="T24" fmla="*/ 2147483647 w 41"/>
              <a:gd name="T25" fmla="*/ 2147483647 h 95"/>
              <a:gd name="T26" fmla="*/ 2147483647 w 41"/>
              <a:gd name="T27" fmla="*/ 2147483647 h 95"/>
              <a:gd name="T28" fmla="*/ 2147483647 w 41"/>
              <a:gd name="T29" fmla="*/ 2147483647 h 95"/>
              <a:gd name="T30" fmla="*/ 2147483647 w 41"/>
              <a:gd name="T31" fmla="*/ 2147483647 h 95"/>
              <a:gd name="T32" fmla="*/ 2147483647 w 41"/>
              <a:gd name="T33" fmla="*/ 2147483647 h 95"/>
              <a:gd name="T34" fmla="*/ 2147483647 w 41"/>
              <a:gd name="T35" fmla="*/ 2147483647 h 95"/>
              <a:gd name="T36" fmla="*/ 2147483647 w 41"/>
              <a:gd name="T37" fmla="*/ 2147483647 h 95"/>
              <a:gd name="T38" fmla="*/ 2147483647 w 41"/>
              <a:gd name="T39" fmla="*/ 2147483647 h 95"/>
              <a:gd name="T40" fmla="*/ 2147483647 w 41"/>
              <a:gd name="T41" fmla="*/ 2147483647 h 95"/>
              <a:gd name="T42" fmla="*/ 2147483647 w 41"/>
              <a:gd name="T43" fmla="*/ 2147483647 h 95"/>
              <a:gd name="T44" fmla="*/ 2147483647 w 41"/>
              <a:gd name="T45" fmla="*/ 2147483647 h 95"/>
              <a:gd name="T46" fmla="*/ 2147483647 w 41"/>
              <a:gd name="T47" fmla="*/ 2147483647 h 95"/>
              <a:gd name="T48" fmla="*/ 2147483647 w 41"/>
              <a:gd name="T49" fmla="*/ 2147483647 h 95"/>
              <a:gd name="T50" fmla="*/ 2147483647 w 41"/>
              <a:gd name="T51" fmla="*/ 2147483647 h 95"/>
              <a:gd name="T52" fmla="*/ 2147483647 w 41"/>
              <a:gd name="T53" fmla="*/ 2147483647 h 95"/>
              <a:gd name="T54" fmla="*/ 2147483647 w 41"/>
              <a:gd name="T55" fmla="*/ 2147483647 h 95"/>
              <a:gd name="T56" fmla="*/ 2147483647 w 41"/>
              <a:gd name="T57" fmla="*/ 2147483647 h 95"/>
              <a:gd name="T58" fmla="*/ 2147483647 w 41"/>
              <a:gd name="T59" fmla="*/ 2147483647 h 95"/>
              <a:gd name="T60" fmla="*/ 2147483647 w 41"/>
              <a:gd name="T61" fmla="*/ 2147483647 h 95"/>
              <a:gd name="T62" fmla="*/ 2147483647 w 41"/>
              <a:gd name="T63" fmla="*/ 2147483647 h 95"/>
              <a:gd name="T64" fmla="*/ 2147483647 w 41"/>
              <a:gd name="T65" fmla="*/ 2147483647 h 95"/>
              <a:gd name="T66" fmla="*/ 2147483647 w 41"/>
              <a:gd name="T67" fmla="*/ 2147483647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
              <a:gd name="T103" fmla="*/ 0 h 95"/>
              <a:gd name="T104" fmla="*/ 41 w 41"/>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 h="95">
                <a:moveTo>
                  <a:pt x="41" y="22"/>
                </a:moveTo>
                <a:cubicBezTo>
                  <a:pt x="41" y="21"/>
                  <a:pt x="41" y="21"/>
                  <a:pt x="41" y="21"/>
                </a:cubicBezTo>
                <a:cubicBezTo>
                  <a:pt x="40" y="18"/>
                  <a:pt x="40" y="18"/>
                  <a:pt x="40" y="18"/>
                </a:cubicBezTo>
                <a:cubicBezTo>
                  <a:pt x="40" y="15"/>
                  <a:pt x="40" y="15"/>
                  <a:pt x="40" y="15"/>
                </a:cubicBezTo>
                <a:cubicBezTo>
                  <a:pt x="40" y="11"/>
                  <a:pt x="40" y="11"/>
                  <a:pt x="40" y="11"/>
                </a:cubicBezTo>
                <a:cubicBezTo>
                  <a:pt x="38" y="6"/>
                  <a:pt x="38" y="6"/>
                  <a:pt x="38" y="6"/>
                </a:cubicBezTo>
                <a:cubicBezTo>
                  <a:pt x="37" y="6"/>
                  <a:pt x="37" y="6"/>
                  <a:pt x="37" y="6"/>
                </a:cubicBezTo>
                <a:cubicBezTo>
                  <a:pt x="35" y="5"/>
                  <a:pt x="35" y="5"/>
                  <a:pt x="35" y="5"/>
                </a:cubicBezTo>
                <a:cubicBezTo>
                  <a:pt x="32" y="2"/>
                  <a:pt x="32" y="2"/>
                  <a:pt x="32" y="2"/>
                </a:cubicBezTo>
                <a:cubicBezTo>
                  <a:pt x="31" y="0"/>
                  <a:pt x="31" y="0"/>
                  <a:pt x="31" y="0"/>
                </a:cubicBezTo>
                <a:cubicBezTo>
                  <a:pt x="30" y="0"/>
                  <a:pt x="30" y="0"/>
                  <a:pt x="30" y="0"/>
                </a:cubicBezTo>
                <a:cubicBezTo>
                  <a:pt x="29" y="3"/>
                  <a:pt x="29" y="3"/>
                  <a:pt x="29" y="3"/>
                </a:cubicBezTo>
                <a:cubicBezTo>
                  <a:pt x="29" y="5"/>
                  <a:pt x="29" y="5"/>
                  <a:pt x="29" y="5"/>
                </a:cubicBezTo>
                <a:cubicBezTo>
                  <a:pt x="27" y="5"/>
                  <a:pt x="27" y="5"/>
                  <a:pt x="27" y="5"/>
                </a:cubicBezTo>
                <a:cubicBezTo>
                  <a:pt x="24" y="5"/>
                  <a:pt x="24" y="5"/>
                  <a:pt x="24" y="5"/>
                </a:cubicBezTo>
                <a:cubicBezTo>
                  <a:pt x="22" y="9"/>
                  <a:pt x="22" y="9"/>
                  <a:pt x="22" y="9"/>
                </a:cubicBezTo>
                <a:cubicBezTo>
                  <a:pt x="21" y="9"/>
                  <a:pt x="21" y="9"/>
                  <a:pt x="21" y="9"/>
                </a:cubicBezTo>
                <a:cubicBezTo>
                  <a:pt x="18" y="11"/>
                  <a:pt x="18" y="11"/>
                  <a:pt x="18" y="11"/>
                </a:cubicBezTo>
                <a:cubicBezTo>
                  <a:pt x="17" y="13"/>
                  <a:pt x="17" y="13"/>
                  <a:pt x="17" y="13"/>
                </a:cubicBezTo>
                <a:cubicBezTo>
                  <a:pt x="18" y="16"/>
                  <a:pt x="18" y="16"/>
                  <a:pt x="18" y="16"/>
                </a:cubicBezTo>
                <a:cubicBezTo>
                  <a:pt x="16" y="19"/>
                  <a:pt x="16" y="19"/>
                  <a:pt x="16" y="19"/>
                </a:cubicBezTo>
                <a:cubicBezTo>
                  <a:pt x="14" y="24"/>
                  <a:pt x="14" y="24"/>
                  <a:pt x="14" y="24"/>
                </a:cubicBezTo>
                <a:cubicBezTo>
                  <a:pt x="12" y="25"/>
                  <a:pt x="12" y="25"/>
                  <a:pt x="12" y="25"/>
                </a:cubicBezTo>
                <a:cubicBezTo>
                  <a:pt x="11" y="31"/>
                  <a:pt x="11" y="31"/>
                  <a:pt x="11" y="31"/>
                </a:cubicBezTo>
                <a:cubicBezTo>
                  <a:pt x="9" y="35"/>
                  <a:pt x="9" y="35"/>
                  <a:pt x="9" y="35"/>
                </a:cubicBezTo>
                <a:cubicBezTo>
                  <a:pt x="10" y="37"/>
                  <a:pt x="10" y="37"/>
                  <a:pt x="10" y="37"/>
                </a:cubicBezTo>
                <a:cubicBezTo>
                  <a:pt x="10" y="40"/>
                  <a:pt x="10" y="40"/>
                  <a:pt x="10" y="40"/>
                </a:cubicBezTo>
                <a:cubicBezTo>
                  <a:pt x="6" y="41"/>
                  <a:pt x="6" y="41"/>
                  <a:pt x="6" y="41"/>
                </a:cubicBezTo>
                <a:cubicBezTo>
                  <a:pt x="4" y="43"/>
                  <a:pt x="4" y="43"/>
                  <a:pt x="4" y="43"/>
                </a:cubicBezTo>
                <a:cubicBezTo>
                  <a:pt x="4" y="43"/>
                  <a:pt x="4" y="46"/>
                  <a:pt x="4" y="46"/>
                </a:cubicBezTo>
                <a:cubicBezTo>
                  <a:pt x="4" y="46"/>
                  <a:pt x="3" y="50"/>
                  <a:pt x="3" y="51"/>
                </a:cubicBezTo>
                <a:cubicBezTo>
                  <a:pt x="3" y="51"/>
                  <a:pt x="4" y="56"/>
                  <a:pt x="4" y="56"/>
                </a:cubicBezTo>
                <a:cubicBezTo>
                  <a:pt x="6" y="59"/>
                  <a:pt x="6" y="59"/>
                  <a:pt x="6" y="59"/>
                </a:cubicBezTo>
                <a:cubicBezTo>
                  <a:pt x="4" y="61"/>
                  <a:pt x="4" y="61"/>
                  <a:pt x="4" y="61"/>
                </a:cubicBezTo>
                <a:cubicBezTo>
                  <a:pt x="4" y="63"/>
                  <a:pt x="4" y="63"/>
                  <a:pt x="4" y="63"/>
                </a:cubicBezTo>
                <a:cubicBezTo>
                  <a:pt x="4" y="63"/>
                  <a:pt x="4" y="67"/>
                  <a:pt x="4" y="67"/>
                </a:cubicBezTo>
                <a:cubicBezTo>
                  <a:pt x="4" y="68"/>
                  <a:pt x="3" y="68"/>
                  <a:pt x="3" y="68"/>
                </a:cubicBezTo>
                <a:cubicBezTo>
                  <a:pt x="1" y="73"/>
                  <a:pt x="1" y="73"/>
                  <a:pt x="1" y="73"/>
                </a:cubicBezTo>
                <a:cubicBezTo>
                  <a:pt x="0" y="74"/>
                  <a:pt x="0" y="74"/>
                  <a:pt x="0" y="74"/>
                </a:cubicBezTo>
                <a:cubicBezTo>
                  <a:pt x="2" y="79"/>
                  <a:pt x="2" y="79"/>
                  <a:pt x="2" y="79"/>
                </a:cubicBezTo>
                <a:cubicBezTo>
                  <a:pt x="3" y="83"/>
                  <a:pt x="3" y="83"/>
                  <a:pt x="3" y="83"/>
                </a:cubicBezTo>
                <a:cubicBezTo>
                  <a:pt x="5" y="88"/>
                  <a:pt x="5" y="88"/>
                  <a:pt x="5" y="88"/>
                </a:cubicBezTo>
                <a:cubicBezTo>
                  <a:pt x="5" y="90"/>
                  <a:pt x="5" y="90"/>
                  <a:pt x="5" y="90"/>
                </a:cubicBezTo>
                <a:cubicBezTo>
                  <a:pt x="6" y="93"/>
                  <a:pt x="6" y="93"/>
                  <a:pt x="6" y="93"/>
                </a:cubicBezTo>
                <a:cubicBezTo>
                  <a:pt x="7" y="95"/>
                  <a:pt x="7" y="95"/>
                  <a:pt x="7" y="95"/>
                </a:cubicBezTo>
                <a:cubicBezTo>
                  <a:pt x="10" y="94"/>
                  <a:pt x="10" y="94"/>
                  <a:pt x="10" y="94"/>
                </a:cubicBezTo>
                <a:cubicBezTo>
                  <a:pt x="11" y="92"/>
                  <a:pt x="11" y="92"/>
                  <a:pt x="11" y="92"/>
                </a:cubicBezTo>
                <a:cubicBezTo>
                  <a:pt x="13" y="90"/>
                  <a:pt x="13" y="90"/>
                  <a:pt x="13" y="90"/>
                </a:cubicBezTo>
                <a:cubicBezTo>
                  <a:pt x="16" y="90"/>
                  <a:pt x="16" y="90"/>
                  <a:pt x="16" y="90"/>
                </a:cubicBezTo>
                <a:cubicBezTo>
                  <a:pt x="18" y="86"/>
                  <a:pt x="18" y="86"/>
                  <a:pt x="18" y="86"/>
                </a:cubicBezTo>
                <a:cubicBezTo>
                  <a:pt x="19" y="79"/>
                  <a:pt x="19" y="79"/>
                  <a:pt x="19" y="79"/>
                </a:cubicBezTo>
                <a:cubicBezTo>
                  <a:pt x="19" y="75"/>
                  <a:pt x="19" y="75"/>
                  <a:pt x="19" y="75"/>
                </a:cubicBezTo>
                <a:cubicBezTo>
                  <a:pt x="21" y="74"/>
                  <a:pt x="21" y="74"/>
                  <a:pt x="21" y="74"/>
                </a:cubicBezTo>
                <a:cubicBezTo>
                  <a:pt x="24" y="73"/>
                  <a:pt x="24" y="73"/>
                  <a:pt x="24" y="73"/>
                </a:cubicBezTo>
                <a:cubicBezTo>
                  <a:pt x="24" y="68"/>
                  <a:pt x="24" y="68"/>
                  <a:pt x="24" y="68"/>
                </a:cubicBezTo>
                <a:cubicBezTo>
                  <a:pt x="23" y="65"/>
                  <a:pt x="23" y="65"/>
                  <a:pt x="23" y="65"/>
                </a:cubicBezTo>
                <a:cubicBezTo>
                  <a:pt x="20" y="63"/>
                  <a:pt x="20" y="63"/>
                  <a:pt x="20" y="63"/>
                </a:cubicBezTo>
                <a:cubicBezTo>
                  <a:pt x="21" y="56"/>
                  <a:pt x="21" y="56"/>
                  <a:pt x="21" y="56"/>
                </a:cubicBezTo>
                <a:cubicBezTo>
                  <a:pt x="21" y="51"/>
                  <a:pt x="21" y="51"/>
                  <a:pt x="21" y="51"/>
                </a:cubicBezTo>
                <a:cubicBezTo>
                  <a:pt x="24" y="46"/>
                  <a:pt x="24" y="46"/>
                  <a:pt x="24" y="46"/>
                </a:cubicBezTo>
                <a:cubicBezTo>
                  <a:pt x="27" y="44"/>
                  <a:pt x="27" y="44"/>
                  <a:pt x="27" y="44"/>
                </a:cubicBezTo>
                <a:cubicBezTo>
                  <a:pt x="33" y="40"/>
                  <a:pt x="33" y="40"/>
                  <a:pt x="33" y="40"/>
                </a:cubicBezTo>
                <a:cubicBezTo>
                  <a:pt x="34" y="37"/>
                  <a:pt x="34" y="37"/>
                  <a:pt x="34" y="37"/>
                </a:cubicBezTo>
                <a:cubicBezTo>
                  <a:pt x="33" y="34"/>
                  <a:pt x="33" y="34"/>
                  <a:pt x="33" y="34"/>
                </a:cubicBezTo>
                <a:cubicBezTo>
                  <a:pt x="35" y="31"/>
                  <a:pt x="35" y="31"/>
                  <a:pt x="35" y="31"/>
                </a:cubicBezTo>
                <a:cubicBezTo>
                  <a:pt x="38" y="27"/>
                  <a:pt x="38" y="27"/>
                  <a:pt x="38" y="27"/>
                </a:cubicBezTo>
                <a:cubicBezTo>
                  <a:pt x="41" y="28"/>
                  <a:pt x="41" y="28"/>
                  <a:pt x="41" y="28"/>
                </a:cubicBezTo>
                <a:cubicBezTo>
                  <a:pt x="41" y="27"/>
                  <a:pt x="41" y="27"/>
                  <a:pt x="41" y="27"/>
                </a:cubicBezTo>
                <a:lnTo>
                  <a:pt x="41" y="22"/>
                </a:lnTo>
                <a:close/>
              </a:path>
            </a:pathLst>
          </a:custGeom>
          <a:solidFill>
            <a:srgbClr val="7DC4FF"/>
          </a:solidFill>
          <a:ln w="9525">
            <a:solidFill>
              <a:schemeClr val="bg1"/>
            </a:solidFill>
            <a:round/>
            <a:headEnd/>
            <a:tailEnd/>
          </a:ln>
        </p:spPr>
        <p:txBody>
          <a:bodyPr/>
          <a:lstStyle/>
          <a:p>
            <a:endParaRPr lang="tr-TR"/>
          </a:p>
        </p:txBody>
      </p:sp>
      <p:sp>
        <p:nvSpPr>
          <p:cNvPr id="6239" name="Freeform 1389"/>
          <p:cNvSpPr>
            <a:spLocks/>
          </p:cNvSpPr>
          <p:nvPr/>
        </p:nvSpPr>
        <p:spPr bwMode="auto">
          <a:xfrm>
            <a:off x="5027613" y="3030538"/>
            <a:ext cx="446087" cy="287337"/>
          </a:xfrm>
          <a:custGeom>
            <a:avLst/>
            <a:gdLst>
              <a:gd name="T0" fmla="*/ 2147483647 w 57"/>
              <a:gd name="T1" fmla="*/ 2147483647 h 37"/>
              <a:gd name="T2" fmla="*/ 2147483647 w 57"/>
              <a:gd name="T3" fmla="*/ 2147483647 h 37"/>
              <a:gd name="T4" fmla="*/ 2147483647 w 57"/>
              <a:gd name="T5" fmla="*/ 2147483647 h 37"/>
              <a:gd name="T6" fmla="*/ 2147483647 w 57"/>
              <a:gd name="T7" fmla="*/ 2147483647 h 37"/>
              <a:gd name="T8" fmla="*/ 2147483647 w 57"/>
              <a:gd name="T9" fmla="*/ 2147483647 h 37"/>
              <a:gd name="T10" fmla="*/ 2147483647 w 57"/>
              <a:gd name="T11" fmla="*/ 2147483647 h 37"/>
              <a:gd name="T12" fmla="*/ 2147483647 w 57"/>
              <a:gd name="T13" fmla="*/ 2147483647 h 37"/>
              <a:gd name="T14" fmla="*/ 2147483647 w 57"/>
              <a:gd name="T15" fmla="*/ 2147483647 h 37"/>
              <a:gd name="T16" fmla="*/ 2147483647 w 57"/>
              <a:gd name="T17" fmla="*/ 2147483647 h 37"/>
              <a:gd name="T18" fmla="*/ 2147483647 w 57"/>
              <a:gd name="T19" fmla="*/ 2147483647 h 37"/>
              <a:gd name="T20" fmla="*/ 2147483647 w 57"/>
              <a:gd name="T21" fmla="*/ 2147483647 h 37"/>
              <a:gd name="T22" fmla="*/ 2147483647 w 57"/>
              <a:gd name="T23" fmla="*/ 0 h 37"/>
              <a:gd name="T24" fmla="*/ 2147483647 w 57"/>
              <a:gd name="T25" fmla="*/ 0 h 37"/>
              <a:gd name="T26" fmla="*/ 2147483647 w 57"/>
              <a:gd name="T27" fmla="*/ 2147483647 h 37"/>
              <a:gd name="T28" fmla="*/ 2147483647 w 57"/>
              <a:gd name="T29" fmla="*/ 2147483647 h 37"/>
              <a:gd name="T30" fmla="*/ 2147483647 w 57"/>
              <a:gd name="T31" fmla="*/ 2147483647 h 37"/>
              <a:gd name="T32" fmla="*/ 2147483647 w 57"/>
              <a:gd name="T33" fmla="*/ 2147483647 h 37"/>
              <a:gd name="T34" fmla="*/ 2147483647 w 57"/>
              <a:gd name="T35" fmla="*/ 2147483647 h 37"/>
              <a:gd name="T36" fmla="*/ 2147483647 w 57"/>
              <a:gd name="T37" fmla="*/ 2147483647 h 37"/>
              <a:gd name="T38" fmla="*/ 2147483647 w 57"/>
              <a:gd name="T39" fmla="*/ 2147483647 h 37"/>
              <a:gd name="T40" fmla="*/ 2147483647 w 57"/>
              <a:gd name="T41" fmla="*/ 2147483647 h 37"/>
              <a:gd name="T42" fmla="*/ 2147483647 w 57"/>
              <a:gd name="T43" fmla="*/ 2147483647 h 37"/>
              <a:gd name="T44" fmla="*/ 0 w 57"/>
              <a:gd name="T45" fmla="*/ 2147483647 h 37"/>
              <a:gd name="T46" fmla="*/ 0 w 57"/>
              <a:gd name="T47" fmla="*/ 2147483647 h 37"/>
              <a:gd name="T48" fmla="*/ 2147483647 w 57"/>
              <a:gd name="T49" fmla="*/ 2147483647 h 37"/>
              <a:gd name="T50" fmla="*/ 2147483647 w 57"/>
              <a:gd name="T51" fmla="*/ 2147483647 h 37"/>
              <a:gd name="T52" fmla="*/ 2147483647 w 57"/>
              <a:gd name="T53" fmla="*/ 2147483647 h 37"/>
              <a:gd name="T54" fmla="*/ 2147483647 w 57"/>
              <a:gd name="T55" fmla="*/ 2147483647 h 37"/>
              <a:gd name="T56" fmla="*/ 2147483647 w 57"/>
              <a:gd name="T57" fmla="*/ 2147483647 h 37"/>
              <a:gd name="T58" fmla="*/ 2147483647 w 57"/>
              <a:gd name="T59" fmla="*/ 2147483647 h 37"/>
              <a:gd name="T60" fmla="*/ 2147483647 w 57"/>
              <a:gd name="T61" fmla="*/ 2147483647 h 37"/>
              <a:gd name="T62" fmla="*/ 2147483647 w 57"/>
              <a:gd name="T63" fmla="*/ 2147483647 h 37"/>
              <a:gd name="T64" fmla="*/ 2147483647 w 57"/>
              <a:gd name="T65" fmla="*/ 2147483647 h 37"/>
              <a:gd name="T66" fmla="*/ 2147483647 w 57"/>
              <a:gd name="T67" fmla="*/ 2147483647 h 37"/>
              <a:gd name="T68" fmla="*/ 2147483647 w 57"/>
              <a:gd name="T69" fmla="*/ 2147483647 h 37"/>
              <a:gd name="T70" fmla="*/ 2147483647 w 57"/>
              <a:gd name="T71" fmla="*/ 2147483647 h 37"/>
              <a:gd name="T72" fmla="*/ 2147483647 w 57"/>
              <a:gd name="T73" fmla="*/ 2147483647 h 37"/>
              <a:gd name="T74" fmla="*/ 2147483647 w 57"/>
              <a:gd name="T75" fmla="*/ 2147483647 h 37"/>
              <a:gd name="T76" fmla="*/ 2147483647 w 57"/>
              <a:gd name="T77" fmla="*/ 2147483647 h 37"/>
              <a:gd name="T78" fmla="*/ 2147483647 w 57"/>
              <a:gd name="T79" fmla="*/ 2147483647 h 37"/>
              <a:gd name="T80" fmla="*/ 2147483647 w 57"/>
              <a:gd name="T81" fmla="*/ 2147483647 h 37"/>
              <a:gd name="T82" fmla="*/ 2147483647 w 57"/>
              <a:gd name="T83" fmla="*/ 2147483647 h 37"/>
              <a:gd name="T84" fmla="*/ 2147483647 w 57"/>
              <a:gd name="T85" fmla="*/ 2147483647 h 37"/>
              <a:gd name="T86" fmla="*/ 2147483647 w 57"/>
              <a:gd name="T87" fmla="*/ 2147483647 h 37"/>
              <a:gd name="T88" fmla="*/ 2147483647 w 57"/>
              <a:gd name="T89" fmla="*/ 2147483647 h 37"/>
              <a:gd name="T90" fmla="*/ 2147483647 w 57"/>
              <a:gd name="T91" fmla="*/ 2147483647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37"/>
              <a:gd name="T140" fmla="*/ 57 w 57"/>
              <a:gd name="T141" fmla="*/ 37 h 3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rgbClr val="7DC4FF"/>
          </a:solidFill>
          <a:ln w="9525">
            <a:solidFill>
              <a:schemeClr val="bg1"/>
            </a:solidFill>
            <a:round/>
            <a:headEnd/>
            <a:tailEnd/>
          </a:ln>
        </p:spPr>
        <p:txBody>
          <a:bodyPr/>
          <a:lstStyle/>
          <a:p>
            <a:endParaRPr lang="tr-TR"/>
          </a:p>
        </p:txBody>
      </p:sp>
      <p:sp>
        <p:nvSpPr>
          <p:cNvPr id="6240" name="Freeform 1390"/>
          <p:cNvSpPr>
            <a:spLocks/>
          </p:cNvSpPr>
          <p:nvPr/>
        </p:nvSpPr>
        <p:spPr bwMode="auto">
          <a:xfrm>
            <a:off x="5284788" y="3030538"/>
            <a:ext cx="55562" cy="30162"/>
          </a:xfrm>
          <a:custGeom>
            <a:avLst/>
            <a:gdLst>
              <a:gd name="T0" fmla="*/ 2147483647 w 42"/>
              <a:gd name="T1" fmla="*/ 2147483647 h 24"/>
              <a:gd name="T2" fmla="*/ 2147483647 w 42"/>
              <a:gd name="T3" fmla="*/ 0 h 24"/>
              <a:gd name="T4" fmla="*/ 0 w 42"/>
              <a:gd name="T5" fmla="*/ 2147483647 h 24"/>
              <a:gd name="T6" fmla="*/ 2147483647 w 42"/>
              <a:gd name="T7" fmla="*/ 2147483647 h 24"/>
              <a:gd name="T8" fmla="*/ 2147483647 w 42"/>
              <a:gd name="T9" fmla="*/ 2147483647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36" y="24"/>
                </a:moveTo>
                <a:lnTo>
                  <a:pt x="18" y="0"/>
                </a:lnTo>
                <a:lnTo>
                  <a:pt x="0" y="6"/>
                </a:lnTo>
                <a:lnTo>
                  <a:pt x="42" y="24"/>
                </a:lnTo>
                <a:lnTo>
                  <a:pt x="36" y="24"/>
                </a:lnTo>
                <a:close/>
              </a:path>
            </a:pathLst>
          </a:custGeom>
          <a:solidFill>
            <a:srgbClr val="7DC4FF"/>
          </a:solidFill>
          <a:ln w="9525">
            <a:solidFill>
              <a:schemeClr val="bg1"/>
            </a:solidFill>
            <a:round/>
            <a:headEnd/>
            <a:tailEnd/>
          </a:ln>
        </p:spPr>
        <p:txBody>
          <a:bodyPr/>
          <a:lstStyle/>
          <a:p>
            <a:endParaRPr lang="tr-TR"/>
          </a:p>
        </p:txBody>
      </p:sp>
      <p:sp>
        <p:nvSpPr>
          <p:cNvPr id="6241" name="Freeform 1391"/>
          <p:cNvSpPr>
            <a:spLocks/>
          </p:cNvSpPr>
          <p:nvPr/>
        </p:nvSpPr>
        <p:spPr bwMode="auto">
          <a:xfrm>
            <a:off x="4979988" y="3186113"/>
            <a:ext cx="250825" cy="161925"/>
          </a:xfrm>
          <a:custGeom>
            <a:avLst/>
            <a:gdLst>
              <a:gd name="T0" fmla="*/ 2147483647 w 32"/>
              <a:gd name="T1" fmla="*/ 2147483647 h 21"/>
              <a:gd name="T2" fmla="*/ 2147483647 w 32"/>
              <a:gd name="T3" fmla="*/ 2147483647 h 21"/>
              <a:gd name="T4" fmla="*/ 2147483647 w 32"/>
              <a:gd name="T5" fmla="*/ 2147483647 h 21"/>
              <a:gd name="T6" fmla="*/ 2147483647 w 32"/>
              <a:gd name="T7" fmla="*/ 0 h 21"/>
              <a:gd name="T8" fmla="*/ 2147483647 w 32"/>
              <a:gd name="T9" fmla="*/ 0 h 21"/>
              <a:gd name="T10" fmla="*/ 2147483647 w 32"/>
              <a:gd name="T11" fmla="*/ 2147483647 h 21"/>
              <a:gd name="T12" fmla="*/ 2147483647 w 32"/>
              <a:gd name="T13" fmla="*/ 0 h 21"/>
              <a:gd name="T14" fmla="*/ 2147483647 w 32"/>
              <a:gd name="T15" fmla="*/ 2147483647 h 21"/>
              <a:gd name="T16" fmla="*/ 2147483647 w 32"/>
              <a:gd name="T17" fmla="*/ 2147483647 h 21"/>
              <a:gd name="T18" fmla="*/ 0 w 32"/>
              <a:gd name="T19" fmla="*/ 2147483647 h 21"/>
              <a:gd name="T20" fmla="*/ 0 w 32"/>
              <a:gd name="T21" fmla="*/ 2147483647 h 21"/>
              <a:gd name="T22" fmla="*/ 2147483647 w 32"/>
              <a:gd name="T23" fmla="*/ 2147483647 h 21"/>
              <a:gd name="T24" fmla="*/ 2147483647 w 32"/>
              <a:gd name="T25" fmla="*/ 2147483647 h 21"/>
              <a:gd name="T26" fmla="*/ 2147483647 w 32"/>
              <a:gd name="T27" fmla="*/ 2147483647 h 21"/>
              <a:gd name="T28" fmla="*/ 2147483647 w 32"/>
              <a:gd name="T29" fmla="*/ 2147483647 h 21"/>
              <a:gd name="T30" fmla="*/ 2147483647 w 32"/>
              <a:gd name="T31" fmla="*/ 2147483647 h 21"/>
              <a:gd name="T32" fmla="*/ 2147483647 w 32"/>
              <a:gd name="T33" fmla="*/ 2147483647 h 21"/>
              <a:gd name="T34" fmla="*/ 2147483647 w 32"/>
              <a:gd name="T35" fmla="*/ 2147483647 h 21"/>
              <a:gd name="T36" fmla="*/ 2147483647 w 32"/>
              <a:gd name="T37" fmla="*/ 2147483647 h 21"/>
              <a:gd name="T38" fmla="*/ 2147483647 w 32"/>
              <a:gd name="T39" fmla="*/ 2147483647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21"/>
              <a:gd name="T62" fmla="*/ 32 w 32"/>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21">
                <a:moveTo>
                  <a:pt x="28" y="10"/>
                </a:moveTo>
                <a:cubicBezTo>
                  <a:pt x="28" y="10"/>
                  <a:pt x="31" y="9"/>
                  <a:pt x="31" y="8"/>
                </a:cubicBezTo>
                <a:cubicBezTo>
                  <a:pt x="32" y="6"/>
                  <a:pt x="30" y="4"/>
                  <a:pt x="30" y="4"/>
                </a:cubicBezTo>
                <a:cubicBezTo>
                  <a:pt x="24" y="0"/>
                  <a:pt x="24" y="0"/>
                  <a:pt x="24" y="0"/>
                </a:cubicBezTo>
                <a:cubicBezTo>
                  <a:pt x="18" y="0"/>
                  <a:pt x="18" y="0"/>
                  <a:pt x="18" y="0"/>
                </a:cubicBezTo>
                <a:cubicBezTo>
                  <a:pt x="9" y="1"/>
                  <a:pt x="9" y="1"/>
                  <a:pt x="9" y="1"/>
                </a:cubicBezTo>
                <a:cubicBezTo>
                  <a:pt x="8" y="0"/>
                  <a:pt x="8" y="0"/>
                  <a:pt x="8" y="0"/>
                </a:cubicBezTo>
                <a:cubicBezTo>
                  <a:pt x="5" y="5"/>
                  <a:pt x="5" y="5"/>
                  <a:pt x="5" y="5"/>
                </a:cubicBezTo>
                <a:cubicBezTo>
                  <a:pt x="3" y="9"/>
                  <a:pt x="3" y="9"/>
                  <a:pt x="3" y="9"/>
                </a:cubicBezTo>
                <a:cubicBezTo>
                  <a:pt x="0" y="10"/>
                  <a:pt x="0" y="10"/>
                  <a:pt x="0" y="10"/>
                </a:cubicBezTo>
                <a:cubicBezTo>
                  <a:pt x="0" y="10"/>
                  <a:pt x="0" y="10"/>
                  <a:pt x="0" y="10"/>
                </a:cubicBezTo>
                <a:cubicBezTo>
                  <a:pt x="8" y="19"/>
                  <a:pt x="8" y="19"/>
                  <a:pt x="8" y="19"/>
                </a:cubicBezTo>
                <a:cubicBezTo>
                  <a:pt x="10" y="20"/>
                  <a:pt x="10" y="20"/>
                  <a:pt x="10" y="20"/>
                </a:cubicBezTo>
                <a:cubicBezTo>
                  <a:pt x="16" y="20"/>
                  <a:pt x="16" y="20"/>
                  <a:pt x="16" y="20"/>
                </a:cubicBezTo>
                <a:cubicBezTo>
                  <a:pt x="21" y="19"/>
                  <a:pt x="21" y="19"/>
                  <a:pt x="21" y="19"/>
                </a:cubicBezTo>
                <a:cubicBezTo>
                  <a:pt x="27" y="21"/>
                  <a:pt x="27" y="21"/>
                  <a:pt x="27" y="21"/>
                </a:cubicBezTo>
                <a:cubicBezTo>
                  <a:pt x="28" y="15"/>
                  <a:pt x="28" y="15"/>
                  <a:pt x="28" y="15"/>
                </a:cubicBezTo>
                <a:cubicBezTo>
                  <a:pt x="30" y="14"/>
                  <a:pt x="30" y="14"/>
                  <a:pt x="30" y="14"/>
                </a:cubicBezTo>
                <a:cubicBezTo>
                  <a:pt x="27" y="13"/>
                  <a:pt x="27" y="13"/>
                  <a:pt x="27" y="13"/>
                </a:cubicBezTo>
                <a:lnTo>
                  <a:pt x="28" y="10"/>
                </a:lnTo>
                <a:close/>
              </a:path>
            </a:pathLst>
          </a:custGeom>
          <a:solidFill>
            <a:srgbClr val="7DC4FF"/>
          </a:solidFill>
          <a:ln w="9525">
            <a:solidFill>
              <a:schemeClr val="bg1"/>
            </a:solidFill>
            <a:round/>
            <a:headEnd/>
            <a:tailEnd/>
          </a:ln>
        </p:spPr>
        <p:txBody>
          <a:bodyPr/>
          <a:lstStyle/>
          <a:p>
            <a:endParaRPr lang="tr-TR"/>
          </a:p>
        </p:txBody>
      </p:sp>
      <p:sp>
        <p:nvSpPr>
          <p:cNvPr id="6242" name="Freeform 1392"/>
          <p:cNvSpPr>
            <a:spLocks/>
          </p:cNvSpPr>
          <p:nvPr/>
        </p:nvSpPr>
        <p:spPr bwMode="auto">
          <a:xfrm>
            <a:off x="4979988" y="3265488"/>
            <a:ext cx="61912" cy="69850"/>
          </a:xfrm>
          <a:custGeom>
            <a:avLst/>
            <a:gdLst>
              <a:gd name="T0" fmla="*/ 2147483647 w 48"/>
              <a:gd name="T1" fmla="*/ 2147483647 h 54"/>
              <a:gd name="T2" fmla="*/ 2147483647 w 48"/>
              <a:gd name="T3" fmla="*/ 2147483647 h 54"/>
              <a:gd name="T4" fmla="*/ 0 w 48"/>
              <a:gd name="T5" fmla="*/ 0 h 54"/>
              <a:gd name="T6" fmla="*/ 2147483647 w 48"/>
              <a:gd name="T7" fmla="*/ 2147483647 h 54"/>
              <a:gd name="T8" fmla="*/ 2147483647 w 48"/>
              <a:gd name="T9" fmla="*/ 2147483647 h 54"/>
              <a:gd name="T10" fmla="*/ 0 60000 65536"/>
              <a:gd name="T11" fmla="*/ 0 60000 65536"/>
              <a:gd name="T12" fmla="*/ 0 60000 65536"/>
              <a:gd name="T13" fmla="*/ 0 60000 65536"/>
              <a:gd name="T14" fmla="*/ 0 60000 65536"/>
              <a:gd name="T15" fmla="*/ 0 w 48"/>
              <a:gd name="T16" fmla="*/ 0 h 54"/>
              <a:gd name="T17" fmla="*/ 48 w 48"/>
              <a:gd name="T18" fmla="*/ 54 h 54"/>
            </a:gdLst>
            <a:ahLst/>
            <a:cxnLst>
              <a:cxn ang="T10">
                <a:pos x="T0" y="T1"/>
              </a:cxn>
              <a:cxn ang="T11">
                <a:pos x="T2" y="T3"/>
              </a:cxn>
              <a:cxn ang="T12">
                <a:pos x="T4" y="T5"/>
              </a:cxn>
              <a:cxn ang="T13">
                <a:pos x="T6" y="T7"/>
              </a:cxn>
              <a:cxn ang="T14">
                <a:pos x="T8" y="T9"/>
              </a:cxn>
            </a:cxnLst>
            <a:rect l="T15" t="T16" r="T17" b="T18"/>
            <a:pathLst>
              <a:path w="48" h="54">
                <a:moveTo>
                  <a:pt x="42" y="42"/>
                </a:moveTo>
                <a:lnTo>
                  <a:pt x="48" y="54"/>
                </a:lnTo>
                <a:lnTo>
                  <a:pt x="0" y="0"/>
                </a:lnTo>
                <a:lnTo>
                  <a:pt x="12" y="18"/>
                </a:lnTo>
                <a:lnTo>
                  <a:pt x="42" y="42"/>
                </a:lnTo>
                <a:close/>
              </a:path>
            </a:pathLst>
          </a:custGeom>
          <a:solidFill>
            <a:srgbClr val="7DC4FF"/>
          </a:solidFill>
          <a:ln w="9525">
            <a:solidFill>
              <a:schemeClr val="bg1"/>
            </a:solidFill>
            <a:round/>
            <a:headEnd/>
            <a:tailEnd/>
          </a:ln>
        </p:spPr>
        <p:txBody>
          <a:bodyPr/>
          <a:lstStyle/>
          <a:p>
            <a:endParaRPr lang="tr-TR"/>
          </a:p>
        </p:txBody>
      </p:sp>
      <p:sp>
        <p:nvSpPr>
          <p:cNvPr id="6243" name="Freeform 1393"/>
          <p:cNvSpPr>
            <a:spLocks/>
          </p:cNvSpPr>
          <p:nvPr/>
        </p:nvSpPr>
        <p:spPr bwMode="auto">
          <a:xfrm>
            <a:off x="4776788" y="3086100"/>
            <a:ext cx="171450" cy="93663"/>
          </a:xfrm>
          <a:custGeom>
            <a:avLst/>
            <a:gdLst>
              <a:gd name="T0" fmla="*/ 2147483647 w 22"/>
              <a:gd name="T1" fmla="*/ 2147483647 h 12"/>
              <a:gd name="T2" fmla="*/ 2147483647 w 22"/>
              <a:gd name="T3" fmla="*/ 2147483647 h 12"/>
              <a:gd name="T4" fmla="*/ 2147483647 w 22"/>
              <a:gd name="T5" fmla="*/ 2147483647 h 12"/>
              <a:gd name="T6" fmla="*/ 2147483647 w 22"/>
              <a:gd name="T7" fmla="*/ 2147483647 h 12"/>
              <a:gd name="T8" fmla="*/ 2147483647 w 22"/>
              <a:gd name="T9" fmla="*/ 2147483647 h 12"/>
              <a:gd name="T10" fmla="*/ 2147483647 w 22"/>
              <a:gd name="T11" fmla="*/ 2147483647 h 12"/>
              <a:gd name="T12" fmla="*/ 2147483647 w 22"/>
              <a:gd name="T13" fmla="*/ 2147483647 h 12"/>
              <a:gd name="T14" fmla="*/ 2147483647 w 22"/>
              <a:gd name="T15" fmla="*/ 2147483647 h 12"/>
              <a:gd name="T16" fmla="*/ 2147483647 w 22"/>
              <a:gd name="T17" fmla="*/ 2147483647 h 12"/>
              <a:gd name="T18" fmla="*/ 2147483647 w 22"/>
              <a:gd name="T19" fmla="*/ 2147483647 h 12"/>
              <a:gd name="T20" fmla="*/ 2147483647 w 22"/>
              <a:gd name="T21" fmla="*/ 0 h 12"/>
              <a:gd name="T22" fmla="*/ 2147483647 w 22"/>
              <a:gd name="T23" fmla="*/ 2147483647 h 12"/>
              <a:gd name="T24" fmla="*/ 2147483647 w 22"/>
              <a:gd name="T25" fmla="*/ 0 h 12"/>
              <a:gd name="T26" fmla="*/ 2147483647 w 22"/>
              <a:gd name="T27" fmla="*/ 2147483647 h 12"/>
              <a:gd name="T28" fmla="*/ 2147483647 w 22"/>
              <a:gd name="T29" fmla="*/ 2147483647 h 12"/>
              <a:gd name="T30" fmla="*/ 2147483647 w 22"/>
              <a:gd name="T31" fmla="*/ 2147483647 h 12"/>
              <a:gd name="T32" fmla="*/ 0 w 22"/>
              <a:gd name="T33" fmla="*/ 2147483647 h 12"/>
              <a:gd name="T34" fmla="*/ 2147483647 w 22"/>
              <a:gd name="T35" fmla="*/ 2147483647 h 12"/>
              <a:gd name="T36" fmla="*/ 2147483647 w 22"/>
              <a:gd name="T37" fmla="*/ 2147483647 h 12"/>
              <a:gd name="T38" fmla="*/ 2147483647 w 22"/>
              <a:gd name="T39" fmla="*/ 2147483647 h 12"/>
              <a:gd name="T40" fmla="*/ 2147483647 w 22"/>
              <a:gd name="T41" fmla="*/ 2147483647 h 12"/>
              <a:gd name="T42" fmla="*/ 2147483647 w 22"/>
              <a:gd name="T43" fmla="*/ 2147483647 h 12"/>
              <a:gd name="T44" fmla="*/ 2147483647 w 22"/>
              <a:gd name="T45" fmla="*/ 2147483647 h 12"/>
              <a:gd name="T46" fmla="*/ 2147483647 w 22"/>
              <a:gd name="T47" fmla="*/ 2147483647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2"/>
              <a:gd name="T74" fmla="*/ 22 w 22"/>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2">
                <a:moveTo>
                  <a:pt x="10" y="10"/>
                </a:moveTo>
                <a:cubicBezTo>
                  <a:pt x="14" y="11"/>
                  <a:pt x="14" y="11"/>
                  <a:pt x="14" y="11"/>
                </a:cubicBezTo>
                <a:cubicBezTo>
                  <a:pt x="15" y="11"/>
                  <a:pt x="15" y="11"/>
                  <a:pt x="15" y="11"/>
                </a:cubicBezTo>
                <a:cubicBezTo>
                  <a:pt x="15" y="11"/>
                  <a:pt x="15" y="11"/>
                  <a:pt x="15" y="11"/>
                </a:cubicBezTo>
                <a:cubicBezTo>
                  <a:pt x="15" y="12"/>
                  <a:pt x="15" y="12"/>
                  <a:pt x="15" y="12"/>
                </a:cubicBezTo>
                <a:cubicBezTo>
                  <a:pt x="19" y="10"/>
                  <a:pt x="19" y="10"/>
                  <a:pt x="19" y="10"/>
                </a:cubicBezTo>
                <a:cubicBezTo>
                  <a:pt x="20" y="8"/>
                  <a:pt x="20" y="8"/>
                  <a:pt x="20" y="8"/>
                </a:cubicBezTo>
                <a:cubicBezTo>
                  <a:pt x="22" y="6"/>
                  <a:pt x="22" y="6"/>
                  <a:pt x="22" y="6"/>
                </a:cubicBezTo>
                <a:cubicBezTo>
                  <a:pt x="17" y="4"/>
                  <a:pt x="17" y="4"/>
                  <a:pt x="17" y="4"/>
                </a:cubicBezTo>
                <a:cubicBezTo>
                  <a:pt x="13" y="2"/>
                  <a:pt x="13" y="2"/>
                  <a:pt x="13" y="2"/>
                </a:cubicBezTo>
                <a:cubicBezTo>
                  <a:pt x="9" y="0"/>
                  <a:pt x="9" y="0"/>
                  <a:pt x="9" y="0"/>
                </a:cubicBezTo>
                <a:cubicBezTo>
                  <a:pt x="9" y="0"/>
                  <a:pt x="9" y="1"/>
                  <a:pt x="9" y="1"/>
                </a:cubicBezTo>
                <a:cubicBezTo>
                  <a:pt x="7" y="0"/>
                  <a:pt x="7" y="0"/>
                  <a:pt x="7" y="0"/>
                </a:cubicBezTo>
                <a:cubicBezTo>
                  <a:pt x="6" y="1"/>
                  <a:pt x="6" y="1"/>
                  <a:pt x="6" y="1"/>
                </a:cubicBezTo>
                <a:cubicBezTo>
                  <a:pt x="4" y="2"/>
                  <a:pt x="4" y="2"/>
                  <a:pt x="4" y="2"/>
                </a:cubicBezTo>
                <a:cubicBezTo>
                  <a:pt x="2" y="3"/>
                  <a:pt x="2" y="3"/>
                  <a:pt x="2" y="3"/>
                </a:cubicBezTo>
                <a:cubicBezTo>
                  <a:pt x="0" y="4"/>
                  <a:pt x="0" y="4"/>
                  <a:pt x="0" y="4"/>
                </a:cubicBezTo>
                <a:cubicBezTo>
                  <a:pt x="1" y="5"/>
                  <a:pt x="1" y="5"/>
                  <a:pt x="1" y="5"/>
                </a:cubicBezTo>
                <a:cubicBezTo>
                  <a:pt x="3" y="7"/>
                  <a:pt x="3" y="7"/>
                  <a:pt x="3" y="7"/>
                </a:cubicBezTo>
                <a:cubicBezTo>
                  <a:pt x="5" y="10"/>
                  <a:pt x="5" y="10"/>
                  <a:pt x="5" y="10"/>
                </a:cubicBezTo>
                <a:cubicBezTo>
                  <a:pt x="6" y="11"/>
                  <a:pt x="6" y="11"/>
                  <a:pt x="6" y="11"/>
                </a:cubicBezTo>
                <a:cubicBezTo>
                  <a:pt x="6" y="11"/>
                  <a:pt x="6" y="11"/>
                  <a:pt x="6" y="11"/>
                </a:cubicBezTo>
                <a:cubicBezTo>
                  <a:pt x="9" y="11"/>
                  <a:pt x="9" y="11"/>
                  <a:pt x="9" y="11"/>
                </a:cubicBezTo>
                <a:lnTo>
                  <a:pt x="10" y="10"/>
                </a:lnTo>
                <a:close/>
              </a:path>
            </a:pathLst>
          </a:custGeom>
          <a:solidFill>
            <a:srgbClr val="7DC4FF"/>
          </a:solidFill>
          <a:ln w="9525">
            <a:solidFill>
              <a:schemeClr val="bg1"/>
            </a:solidFill>
            <a:round/>
            <a:headEnd/>
            <a:tailEnd/>
          </a:ln>
        </p:spPr>
        <p:txBody>
          <a:bodyPr/>
          <a:lstStyle/>
          <a:p>
            <a:endParaRPr lang="tr-TR"/>
          </a:p>
        </p:txBody>
      </p:sp>
      <p:sp>
        <p:nvSpPr>
          <p:cNvPr id="6244" name="Freeform 1394"/>
          <p:cNvSpPr>
            <a:spLocks/>
          </p:cNvSpPr>
          <p:nvPr/>
        </p:nvSpPr>
        <p:spPr bwMode="auto">
          <a:xfrm>
            <a:off x="4878388" y="3179763"/>
            <a:ext cx="163512" cy="90487"/>
          </a:xfrm>
          <a:custGeom>
            <a:avLst/>
            <a:gdLst>
              <a:gd name="T0" fmla="*/ 2147483647 w 21"/>
              <a:gd name="T1" fmla="*/ 0 h 12"/>
              <a:gd name="T2" fmla="*/ 2147483647 w 21"/>
              <a:gd name="T3" fmla="*/ 2147483647 h 12"/>
              <a:gd name="T4" fmla="*/ 2147483647 w 21"/>
              <a:gd name="T5" fmla="*/ 2147483647 h 12"/>
              <a:gd name="T6" fmla="*/ 2147483647 w 21"/>
              <a:gd name="T7" fmla="*/ 2147483647 h 12"/>
              <a:gd name="T8" fmla="*/ 2147483647 w 21"/>
              <a:gd name="T9" fmla="*/ 2147483647 h 12"/>
              <a:gd name="T10" fmla="*/ 2147483647 w 21"/>
              <a:gd name="T11" fmla="*/ 2147483647 h 12"/>
              <a:gd name="T12" fmla="*/ 2147483647 w 21"/>
              <a:gd name="T13" fmla="*/ 2147483647 h 12"/>
              <a:gd name="T14" fmla="*/ 2147483647 w 21"/>
              <a:gd name="T15" fmla="*/ 2147483647 h 12"/>
              <a:gd name="T16" fmla="*/ 0 w 21"/>
              <a:gd name="T17" fmla="*/ 2147483647 h 12"/>
              <a:gd name="T18" fmla="*/ 2147483647 w 21"/>
              <a:gd name="T19" fmla="*/ 2147483647 h 12"/>
              <a:gd name="T20" fmla="*/ 2147483647 w 21"/>
              <a:gd name="T21" fmla="*/ 2147483647 h 12"/>
              <a:gd name="T22" fmla="*/ 2147483647 w 21"/>
              <a:gd name="T23" fmla="*/ 2147483647 h 12"/>
              <a:gd name="T24" fmla="*/ 2147483647 w 21"/>
              <a:gd name="T25" fmla="*/ 2147483647 h 12"/>
              <a:gd name="T26" fmla="*/ 2147483647 w 21"/>
              <a:gd name="T27" fmla="*/ 2147483647 h 12"/>
              <a:gd name="T28" fmla="*/ 2147483647 w 21"/>
              <a:gd name="T29" fmla="*/ 2147483647 h 12"/>
              <a:gd name="T30" fmla="*/ 2147483647 w 21"/>
              <a:gd name="T31" fmla="*/ 2147483647 h 12"/>
              <a:gd name="T32" fmla="*/ 2147483647 w 21"/>
              <a:gd name="T33" fmla="*/ 2147483647 h 12"/>
              <a:gd name="T34" fmla="*/ 2147483647 w 21"/>
              <a:gd name="T35" fmla="*/ 2147483647 h 12"/>
              <a:gd name="T36" fmla="*/ 2147483647 w 21"/>
              <a:gd name="T37" fmla="*/ 0 h 12"/>
              <a:gd name="T38" fmla="*/ 2147483647 w 21"/>
              <a:gd name="T39" fmla="*/ 0 h 12"/>
              <a:gd name="T40" fmla="*/ 2147483647 w 21"/>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12"/>
              <a:gd name="T65" fmla="*/ 21 w 21"/>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12">
                <a:moveTo>
                  <a:pt x="15" y="0"/>
                </a:moveTo>
                <a:cubicBezTo>
                  <a:pt x="13" y="1"/>
                  <a:pt x="13" y="1"/>
                  <a:pt x="13" y="1"/>
                </a:cubicBezTo>
                <a:cubicBezTo>
                  <a:pt x="9" y="2"/>
                  <a:pt x="9" y="2"/>
                  <a:pt x="9" y="2"/>
                </a:cubicBezTo>
                <a:cubicBezTo>
                  <a:pt x="6" y="3"/>
                  <a:pt x="6" y="3"/>
                  <a:pt x="6" y="3"/>
                </a:cubicBezTo>
                <a:cubicBezTo>
                  <a:pt x="4" y="3"/>
                  <a:pt x="4" y="3"/>
                  <a:pt x="4" y="3"/>
                </a:cubicBezTo>
                <a:cubicBezTo>
                  <a:pt x="3" y="2"/>
                  <a:pt x="3" y="2"/>
                  <a:pt x="3" y="2"/>
                </a:cubicBezTo>
                <a:cubicBezTo>
                  <a:pt x="2" y="4"/>
                  <a:pt x="2" y="4"/>
                  <a:pt x="2" y="4"/>
                </a:cubicBezTo>
                <a:cubicBezTo>
                  <a:pt x="1" y="7"/>
                  <a:pt x="1" y="7"/>
                  <a:pt x="1" y="7"/>
                </a:cubicBezTo>
                <a:cubicBezTo>
                  <a:pt x="0" y="7"/>
                  <a:pt x="0" y="7"/>
                  <a:pt x="0" y="7"/>
                </a:cubicBezTo>
                <a:cubicBezTo>
                  <a:pt x="1" y="9"/>
                  <a:pt x="1" y="9"/>
                  <a:pt x="1" y="9"/>
                </a:cubicBezTo>
                <a:cubicBezTo>
                  <a:pt x="4" y="11"/>
                  <a:pt x="4" y="11"/>
                  <a:pt x="4" y="11"/>
                </a:cubicBezTo>
                <a:cubicBezTo>
                  <a:pt x="4" y="11"/>
                  <a:pt x="7" y="12"/>
                  <a:pt x="8" y="12"/>
                </a:cubicBezTo>
                <a:cubicBezTo>
                  <a:pt x="8" y="12"/>
                  <a:pt x="9" y="12"/>
                  <a:pt x="9" y="12"/>
                </a:cubicBezTo>
                <a:cubicBezTo>
                  <a:pt x="11" y="12"/>
                  <a:pt x="12" y="12"/>
                  <a:pt x="13" y="11"/>
                </a:cubicBezTo>
                <a:cubicBezTo>
                  <a:pt x="13" y="11"/>
                  <a:pt x="13" y="11"/>
                  <a:pt x="13" y="11"/>
                </a:cubicBezTo>
                <a:cubicBezTo>
                  <a:pt x="16" y="10"/>
                  <a:pt x="16" y="10"/>
                  <a:pt x="16" y="10"/>
                </a:cubicBezTo>
                <a:cubicBezTo>
                  <a:pt x="18" y="6"/>
                  <a:pt x="18" y="6"/>
                  <a:pt x="18" y="6"/>
                </a:cubicBezTo>
                <a:cubicBezTo>
                  <a:pt x="21" y="1"/>
                  <a:pt x="21" y="1"/>
                  <a:pt x="21" y="1"/>
                </a:cubicBezTo>
                <a:cubicBezTo>
                  <a:pt x="20" y="0"/>
                  <a:pt x="20" y="0"/>
                  <a:pt x="20" y="0"/>
                </a:cubicBezTo>
                <a:cubicBezTo>
                  <a:pt x="18" y="0"/>
                  <a:pt x="18" y="0"/>
                  <a:pt x="18" y="0"/>
                </a:cubicBezTo>
                <a:lnTo>
                  <a:pt x="15" y="0"/>
                </a:lnTo>
                <a:close/>
              </a:path>
            </a:pathLst>
          </a:custGeom>
          <a:solidFill>
            <a:srgbClr val="7DC4FF"/>
          </a:solidFill>
          <a:ln w="9525">
            <a:solidFill>
              <a:schemeClr val="bg1"/>
            </a:solidFill>
            <a:round/>
            <a:headEnd/>
            <a:tailEnd/>
          </a:ln>
        </p:spPr>
        <p:txBody>
          <a:bodyPr/>
          <a:lstStyle/>
          <a:p>
            <a:endParaRPr lang="tr-TR"/>
          </a:p>
        </p:txBody>
      </p:sp>
      <p:sp>
        <p:nvSpPr>
          <p:cNvPr id="6245" name="Freeform 1395"/>
          <p:cNvSpPr>
            <a:spLocks/>
          </p:cNvSpPr>
          <p:nvPr/>
        </p:nvSpPr>
        <p:spPr bwMode="auto">
          <a:xfrm>
            <a:off x="4894263" y="3132138"/>
            <a:ext cx="139700" cy="69850"/>
          </a:xfrm>
          <a:custGeom>
            <a:avLst/>
            <a:gdLst>
              <a:gd name="T0" fmla="*/ 2147483647 w 108"/>
              <a:gd name="T1" fmla="*/ 2147483647 h 54"/>
              <a:gd name="T2" fmla="*/ 2147483647 w 108"/>
              <a:gd name="T3" fmla="*/ 0 h 54"/>
              <a:gd name="T4" fmla="*/ 2147483647 w 108"/>
              <a:gd name="T5" fmla="*/ 0 h 54"/>
              <a:gd name="T6" fmla="*/ 2147483647 w 108"/>
              <a:gd name="T7" fmla="*/ 2147483647 h 54"/>
              <a:gd name="T8" fmla="*/ 2147483647 w 108"/>
              <a:gd name="T9" fmla="*/ 2147483647 h 54"/>
              <a:gd name="T10" fmla="*/ 0 w 108"/>
              <a:gd name="T11" fmla="*/ 2147483647 h 54"/>
              <a:gd name="T12" fmla="*/ 2147483647 w 108"/>
              <a:gd name="T13" fmla="*/ 2147483647 h 54"/>
              <a:gd name="T14" fmla="*/ 2147483647 w 108"/>
              <a:gd name="T15" fmla="*/ 2147483647 h 54"/>
              <a:gd name="T16" fmla="*/ 2147483647 w 108"/>
              <a:gd name="T17" fmla="*/ 2147483647 h 54"/>
              <a:gd name="T18" fmla="*/ 2147483647 w 108"/>
              <a:gd name="T19" fmla="*/ 2147483647 h 54"/>
              <a:gd name="T20" fmla="*/ 2147483647 w 108"/>
              <a:gd name="T21" fmla="*/ 2147483647 h 54"/>
              <a:gd name="T22" fmla="*/ 2147483647 w 108"/>
              <a:gd name="T23" fmla="*/ 2147483647 h 54"/>
              <a:gd name="T24" fmla="*/ 2147483647 w 108"/>
              <a:gd name="T25" fmla="*/ 2147483647 h 54"/>
              <a:gd name="T26" fmla="*/ 2147483647 w 108"/>
              <a:gd name="T27" fmla="*/ 2147483647 h 54"/>
              <a:gd name="T28" fmla="*/ 2147483647 w 108"/>
              <a:gd name="T29" fmla="*/ 2147483647 h 54"/>
              <a:gd name="T30" fmla="*/ 2147483647 w 108"/>
              <a:gd name="T31" fmla="*/ 2147483647 h 54"/>
              <a:gd name="T32" fmla="*/ 2147483647 w 108"/>
              <a:gd name="T33" fmla="*/ 2147483647 h 54"/>
              <a:gd name="T34" fmla="*/ 2147483647 w 108"/>
              <a:gd name="T35" fmla="*/ 2147483647 h 54"/>
              <a:gd name="T36" fmla="*/ 2147483647 w 108"/>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8"/>
              <a:gd name="T58" fmla="*/ 0 h 54"/>
              <a:gd name="T59" fmla="*/ 108 w 108"/>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8" h="54">
                <a:moveTo>
                  <a:pt x="66" y="12"/>
                </a:moveTo>
                <a:lnTo>
                  <a:pt x="42" y="0"/>
                </a:lnTo>
                <a:lnTo>
                  <a:pt x="30" y="12"/>
                </a:lnTo>
                <a:lnTo>
                  <a:pt x="24" y="24"/>
                </a:lnTo>
                <a:lnTo>
                  <a:pt x="0" y="36"/>
                </a:lnTo>
                <a:lnTo>
                  <a:pt x="6" y="48"/>
                </a:lnTo>
                <a:lnTo>
                  <a:pt x="12" y="54"/>
                </a:lnTo>
                <a:lnTo>
                  <a:pt x="24" y="54"/>
                </a:lnTo>
                <a:lnTo>
                  <a:pt x="42" y="48"/>
                </a:lnTo>
                <a:lnTo>
                  <a:pt x="66" y="42"/>
                </a:lnTo>
                <a:lnTo>
                  <a:pt x="78" y="36"/>
                </a:lnTo>
                <a:lnTo>
                  <a:pt x="96" y="36"/>
                </a:lnTo>
                <a:lnTo>
                  <a:pt x="108" y="36"/>
                </a:lnTo>
                <a:lnTo>
                  <a:pt x="102" y="30"/>
                </a:lnTo>
                <a:lnTo>
                  <a:pt x="102" y="12"/>
                </a:lnTo>
                <a:lnTo>
                  <a:pt x="90" y="12"/>
                </a:lnTo>
                <a:lnTo>
                  <a:pt x="66" y="12"/>
                </a:lnTo>
                <a:close/>
              </a:path>
            </a:pathLst>
          </a:custGeom>
          <a:solidFill>
            <a:srgbClr val="7DC4FF"/>
          </a:solidFill>
          <a:ln w="9525">
            <a:solidFill>
              <a:schemeClr val="bg1"/>
            </a:solidFill>
            <a:round/>
            <a:headEnd/>
            <a:tailEnd/>
          </a:ln>
        </p:spPr>
        <p:txBody>
          <a:bodyPr/>
          <a:lstStyle/>
          <a:p>
            <a:endParaRPr lang="tr-TR"/>
          </a:p>
        </p:txBody>
      </p:sp>
      <p:sp>
        <p:nvSpPr>
          <p:cNvPr id="6246" name="Freeform 1396"/>
          <p:cNvSpPr>
            <a:spLocks/>
          </p:cNvSpPr>
          <p:nvPr/>
        </p:nvSpPr>
        <p:spPr bwMode="auto">
          <a:xfrm>
            <a:off x="5041900" y="3335338"/>
            <a:ext cx="174625" cy="149225"/>
          </a:xfrm>
          <a:custGeom>
            <a:avLst/>
            <a:gdLst>
              <a:gd name="T0" fmla="*/ 2147483647 w 132"/>
              <a:gd name="T1" fmla="*/ 2147483647 h 115"/>
              <a:gd name="T2" fmla="*/ 2147483647 w 132"/>
              <a:gd name="T3" fmla="*/ 2147483647 h 115"/>
              <a:gd name="T4" fmla="*/ 0 w 132"/>
              <a:gd name="T5" fmla="*/ 0 h 115"/>
              <a:gd name="T6" fmla="*/ 0 w 132"/>
              <a:gd name="T7" fmla="*/ 2147483647 h 115"/>
              <a:gd name="T8" fmla="*/ 2147483647 w 132"/>
              <a:gd name="T9" fmla="*/ 2147483647 h 115"/>
              <a:gd name="T10" fmla="*/ 0 w 132"/>
              <a:gd name="T11" fmla="*/ 2147483647 h 115"/>
              <a:gd name="T12" fmla="*/ 2147483647 w 132"/>
              <a:gd name="T13" fmla="*/ 2147483647 h 115"/>
              <a:gd name="T14" fmla="*/ 2147483647 w 132"/>
              <a:gd name="T15" fmla="*/ 2147483647 h 115"/>
              <a:gd name="T16" fmla="*/ 2147483647 w 132"/>
              <a:gd name="T17" fmla="*/ 2147483647 h 115"/>
              <a:gd name="T18" fmla="*/ 2147483647 w 132"/>
              <a:gd name="T19" fmla="*/ 2147483647 h 115"/>
              <a:gd name="T20" fmla="*/ 2147483647 w 132"/>
              <a:gd name="T21" fmla="*/ 2147483647 h 115"/>
              <a:gd name="T22" fmla="*/ 2147483647 w 132"/>
              <a:gd name="T23" fmla="*/ 2147483647 h 115"/>
              <a:gd name="T24" fmla="*/ 2147483647 w 132"/>
              <a:gd name="T25" fmla="*/ 2147483647 h 115"/>
              <a:gd name="T26" fmla="*/ 2147483647 w 132"/>
              <a:gd name="T27" fmla="*/ 2147483647 h 115"/>
              <a:gd name="T28" fmla="*/ 2147483647 w 132"/>
              <a:gd name="T29" fmla="*/ 2147483647 h 115"/>
              <a:gd name="T30" fmla="*/ 2147483647 w 132"/>
              <a:gd name="T31" fmla="*/ 2147483647 h 115"/>
              <a:gd name="T32" fmla="*/ 2147483647 w 132"/>
              <a:gd name="T33" fmla="*/ 2147483647 h 115"/>
              <a:gd name="T34" fmla="*/ 2147483647 w 132"/>
              <a:gd name="T35" fmla="*/ 2147483647 h 115"/>
              <a:gd name="T36" fmla="*/ 2147483647 w 132"/>
              <a:gd name="T37" fmla="*/ 2147483647 h 115"/>
              <a:gd name="T38" fmla="*/ 2147483647 w 132"/>
              <a:gd name="T39" fmla="*/ 2147483647 h 115"/>
              <a:gd name="T40" fmla="*/ 2147483647 w 132"/>
              <a:gd name="T41" fmla="*/ 2147483647 h 115"/>
              <a:gd name="T42" fmla="*/ 2147483647 w 132"/>
              <a:gd name="T43" fmla="*/ 2147483647 h 115"/>
              <a:gd name="T44" fmla="*/ 2147483647 w 132"/>
              <a:gd name="T45" fmla="*/ 2147483647 h 115"/>
              <a:gd name="T46" fmla="*/ 2147483647 w 132"/>
              <a:gd name="T47" fmla="*/ 2147483647 h 115"/>
              <a:gd name="T48" fmla="*/ 2147483647 w 132"/>
              <a:gd name="T49" fmla="*/ 0 h 115"/>
              <a:gd name="T50" fmla="*/ 2147483647 w 132"/>
              <a:gd name="T51" fmla="*/ 2147483647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2"/>
              <a:gd name="T79" fmla="*/ 0 h 115"/>
              <a:gd name="T80" fmla="*/ 132 w 132"/>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2" h="115">
                <a:moveTo>
                  <a:pt x="48" y="6"/>
                </a:moveTo>
                <a:lnTo>
                  <a:pt x="12" y="6"/>
                </a:lnTo>
                <a:lnTo>
                  <a:pt x="0" y="0"/>
                </a:lnTo>
                <a:lnTo>
                  <a:pt x="0" y="12"/>
                </a:lnTo>
                <a:lnTo>
                  <a:pt x="6" y="30"/>
                </a:lnTo>
                <a:lnTo>
                  <a:pt x="0" y="48"/>
                </a:lnTo>
                <a:lnTo>
                  <a:pt x="6" y="61"/>
                </a:lnTo>
                <a:lnTo>
                  <a:pt x="12" y="73"/>
                </a:lnTo>
                <a:lnTo>
                  <a:pt x="48" y="73"/>
                </a:lnTo>
                <a:lnTo>
                  <a:pt x="66" y="73"/>
                </a:lnTo>
                <a:lnTo>
                  <a:pt x="72" y="67"/>
                </a:lnTo>
                <a:lnTo>
                  <a:pt x="72" y="73"/>
                </a:lnTo>
                <a:lnTo>
                  <a:pt x="66" y="85"/>
                </a:lnTo>
                <a:lnTo>
                  <a:pt x="60" y="91"/>
                </a:lnTo>
                <a:lnTo>
                  <a:pt x="66" y="115"/>
                </a:lnTo>
                <a:lnTo>
                  <a:pt x="90" y="97"/>
                </a:lnTo>
                <a:lnTo>
                  <a:pt x="114" y="97"/>
                </a:lnTo>
                <a:lnTo>
                  <a:pt x="126" y="79"/>
                </a:lnTo>
                <a:lnTo>
                  <a:pt x="132" y="79"/>
                </a:lnTo>
                <a:lnTo>
                  <a:pt x="96" y="67"/>
                </a:lnTo>
                <a:lnTo>
                  <a:pt x="90" y="36"/>
                </a:lnTo>
                <a:lnTo>
                  <a:pt x="114" y="12"/>
                </a:lnTo>
                <a:lnTo>
                  <a:pt x="78" y="0"/>
                </a:lnTo>
                <a:lnTo>
                  <a:pt x="48" y="6"/>
                </a:lnTo>
                <a:close/>
              </a:path>
            </a:pathLst>
          </a:custGeom>
          <a:solidFill>
            <a:schemeClr val="accent2"/>
          </a:solidFill>
          <a:ln w="9525">
            <a:solidFill>
              <a:schemeClr val="bg1"/>
            </a:solidFill>
            <a:round/>
            <a:headEnd/>
            <a:tailEnd/>
          </a:ln>
        </p:spPr>
        <p:txBody>
          <a:bodyPr/>
          <a:lstStyle/>
          <a:p>
            <a:endParaRPr lang="tr-TR"/>
          </a:p>
        </p:txBody>
      </p:sp>
      <p:sp>
        <p:nvSpPr>
          <p:cNvPr id="6247" name="Freeform 1397"/>
          <p:cNvSpPr>
            <a:spLocks/>
          </p:cNvSpPr>
          <p:nvPr/>
        </p:nvSpPr>
        <p:spPr bwMode="auto">
          <a:xfrm>
            <a:off x="4932363" y="3265488"/>
            <a:ext cx="127000" cy="219075"/>
          </a:xfrm>
          <a:custGeom>
            <a:avLst/>
            <a:gdLst>
              <a:gd name="T0" fmla="*/ 2147483647 w 16"/>
              <a:gd name="T1" fmla="*/ 2147483647 h 28"/>
              <a:gd name="T2" fmla="*/ 2147483647 w 16"/>
              <a:gd name="T3" fmla="*/ 2147483647 h 28"/>
              <a:gd name="T4" fmla="*/ 2147483647 w 16"/>
              <a:gd name="T5" fmla="*/ 2147483647 h 28"/>
              <a:gd name="T6" fmla="*/ 2147483647 w 16"/>
              <a:gd name="T7" fmla="*/ 2147483647 h 28"/>
              <a:gd name="T8" fmla="*/ 2147483647 w 16"/>
              <a:gd name="T9" fmla="*/ 2147483647 h 28"/>
              <a:gd name="T10" fmla="*/ 2147483647 w 16"/>
              <a:gd name="T11" fmla="*/ 2147483647 h 28"/>
              <a:gd name="T12" fmla="*/ 2147483647 w 16"/>
              <a:gd name="T13" fmla="*/ 2147483647 h 28"/>
              <a:gd name="T14" fmla="*/ 2147483647 w 16"/>
              <a:gd name="T15" fmla="*/ 2147483647 h 28"/>
              <a:gd name="T16" fmla="*/ 2147483647 w 16"/>
              <a:gd name="T17" fmla="*/ 2147483647 h 28"/>
              <a:gd name="T18" fmla="*/ 2147483647 w 16"/>
              <a:gd name="T19" fmla="*/ 2147483647 h 28"/>
              <a:gd name="T20" fmla="*/ 2147483647 w 16"/>
              <a:gd name="T21" fmla="*/ 2147483647 h 28"/>
              <a:gd name="T22" fmla="*/ 2147483647 w 16"/>
              <a:gd name="T23" fmla="*/ 0 h 28"/>
              <a:gd name="T24" fmla="*/ 2147483647 w 16"/>
              <a:gd name="T25" fmla="*/ 2147483647 h 28"/>
              <a:gd name="T26" fmla="*/ 2147483647 w 16"/>
              <a:gd name="T27" fmla="*/ 2147483647 h 28"/>
              <a:gd name="T28" fmla="*/ 2147483647 w 16"/>
              <a:gd name="T29" fmla="*/ 2147483647 h 28"/>
              <a:gd name="T30" fmla="*/ 2147483647 w 16"/>
              <a:gd name="T31" fmla="*/ 2147483647 h 28"/>
              <a:gd name="T32" fmla="*/ 2147483647 w 16"/>
              <a:gd name="T33" fmla="*/ 2147483647 h 28"/>
              <a:gd name="T34" fmla="*/ 2147483647 w 16"/>
              <a:gd name="T35" fmla="*/ 2147483647 h 28"/>
              <a:gd name="T36" fmla="*/ 0 w 16"/>
              <a:gd name="T37" fmla="*/ 2147483647 h 28"/>
              <a:gd name="T38" fmla="*/ 2147483647 w 16"/>
              <a:gd name="T39" fmla="*/ 2147483647 h 28"/>
              <a:gd name="T40" fmla="*/ 2147483647 w 16"/>
              <a:gd name="T41" fmla="*/ 2147483647 h 28"/>
              <a:gd name="T42" fmla="*/ 2147483647 w 16"/>
              <a:gd name="T43" fmla="*/ 2147483647 h 28"/>
              <a:gd name="T44" fmla="*/ 2147483647 w 16"/>
              <a:gd name="T45" fmla="*/ 2147483647 h 28"/>
              <a:gd name="T46" fmla="*/ 2147483647 w 16"/>
              <a:gd name="T47" fmla="*/ 2147483647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28"/>
              <a:gd name="T74" fmla="*/ 16 w 16"/>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28">
                <a:moveTo>
                  <a:pt x="9" y="24"/>
                </a:moveTo>
                <a:cubicBezTo>
                  <a:pt x="9" y="23"/>
                  <a:pt x="9" y="23"/>
                  <a:pt x="9" y="23"/>
                </a:cubicBezTo>
                <a:cubicBezTo>
                  <a:pt x="13" y="22"/>
                  <a:pt x="13" y="22"/>
                  <a:pt x="13" y="22"/>
                </a:cubicBezTo>
                <a:cubicBezTo>
                  <a:pt x="16" y="21"/>
                  <a:pt x="16" y="21"/>
                  <a:pt x="16" y="21"/>
                </a:cubicBezTo>
                <a:cubicBezTo>
                  <a:pt x="15" y="19"/>
                  <a:pt x="15" y="19"/>
                  <a:pt x="15" y="19"/>
                </a:cubicBezTo>
                <a:cubicBezTo>
                  <a:pt x="14" y="17"/>
                  <a:pt x="14" y="17"/>
                  <a:pt x="14" y="17"/>
                </a:cubicBezTo>
                <a:cubicBezTo>
                  <a:pt x="15" y="14"/>
                  <a:pt x="15" y="14"/>
                  <a:pt x="15" y="14"/>
                </a:cubicBezTo>
                <a:cubicBezTo>
                  <a:pt x="14" y="11"/>
                  <a:pt x="14" y="11"/>
                  <a:pt x="14" y="11"/>
                </a:cubicBezTo>
                <a:cubicBezTo>
                  <a:pt x="14" y="9"/>
                  <a:pt x="14" y="9"/>
                  <a:pt x="14" y="9"/>
                </a:cubicBezTo>
                <a:cubicBezTo>
                  <a:pt x="13" y="7"/>
                  <a:pt x="13" y="7"/>
                  <a:pt x="13" y="7"/>
                </a:cubicBezTo>
                <a:cubicBezTo>
                  <a:pt x="8" y="3"/>
                  <a:pt x="8" y="3"/>
                  <a:pt x="8" y="3"/>
                </a:cubicBezTo>
                <a:cubicBezTo>
                  <a:pt x="6" y="0"/>
                  <a:pt x="6" y="0"/>
                  <a:pt x="6" y="0"/>
                </a:cubicBezTo>
                <a:cubicBezTo>
                  <a:pt x="5" y="1"/>
                  <a:pt x="4" y="1"/>
                  <a:pt x="2" y="1"/>
                </a:cubicBezTo>
                <a:cubicBezTo>
                  <a:pt x="2" y="2"/>
                  <a:pt x="2" y="2"/>
                  <a:pt x="2" y="2"/>
                </a:cubicBezTo>
                <a:cubicBezTo>
                  <a:pt x="3" y="4"/>
                  <a:pt x="3" y="4"/>
                  <a:pt x="3" y="4"/>
                </a:cubicBezTo>
                <a:cubicBezTo>
                  <a:pt x="3" y="6"/>
                  <a:pt x="3" y="6"/>
                  <a:pt x="3" y="6"/>
                </a:cubicBezTo>
                <a:cubicBezTo>
                  <a:pt x="4" y="9"/>
                  <a:pt x="4" y="9"/>
                  <a:pt x="4" y="9"/>
                </a:cubicBezTo>
                <a:cubicBezTo>
                  <a:pt x="1" y="13"/>
                  <a:pt x="1" y="13"/>
                  <a:pt x="1" y="13"/>
                </a:cubicBezTo>
                <a:cubicBezTo>
                  <a:pt x="0" y="18"/>
                  <a:pt x="0" y="18"/>
                  <a:pt x="0" y="18"/>
                </a:cubicBezTo>
                <a:cubicBezTo>
                  <a:pt x="4" y="21"/>
                  <a:pt x="4" y="21"/>
                  <a:pt x="4" y="21"/>
                </a:cubicBezTo>
                <a:cubicBezTo>
                  <a:pt x="4" y="24"/>
                  <a:pt x="4" y="24"/>
                  <a:pt x="4" y="24"/>
                </a:cubicBezTo>
                <a:cubicBezTo>
                  <a:pt x="6" y="28"/>
                  <a:pt x="6" y="28"/>
                  <a:pt x="6" y="28"/>
                </a:cubicBezTo>
                <a:cubicBezTo>
                  <a:pt x="8" y="26"/>
                  <a:pt x="8" y="26"/>
                  <a:pt x="8" y="26"/>
                </a:cubicBezTo>
                <a:lnTo>
                  <a:pt x="9" y="24"/>
                </a:lnTo>
                <a:close/>
              </a:path>
            </a:pathLst>
          </a:custGeom>
          <a:solidFill>
            <a:srgbClr val="7DC4FF"/>
          </a:solidFill>
          <a:ln w="9525">
            <a:solidFill>
              <a:schemeClr val="bg1"/>
            </a:solidFill>
            <a:round/>
            <a:headEnd/>
            <a:tailEnd/>
          </a:ln>
        </p:spPr>
        <p:txBody>
          <a:bodyPr/>
          <a:lstStyle/>
          <a:p>
            <a:endParaRPr lang="tr-TR"/>
          </a:p>
        </p:txBody>
      </p:sp>
      <p:sp>
        <p:nvSpPr>
          <p:cNvPr id="6248" name="Freeform 1398"/>
          <p:cNvSpPr>
            <a:spLocks/>
          </p:cNvSpPr>
          <p:nvPr/>
        </p:nvSpPr>
        <p:spPr bwMode="auto">
          <a:xfrm>
            <a:off x="4814888" y="3232150"/>
            <a:ext cx="147637" cy="171450"/>
          </a:xfrm>
          <a:custGeom>
            <a:avLst/>
            <a:gdLst>
              <a:gd name="T0" fmla="*/ 2147483647 w 19"/>
              <a:gd name="T1" fmla="*/ 2147483647 h 22"/>
              <a:gd name="T2" fmla="*/ 2147483647 w 19"/>
              <a:gd name="T3" fmla="*/ 2147483647 h 22"/>
              <a:gd name="T4" fmla="*/ 2147483647 w 19"/>
              <a:gd name="T5" fmla="*/ 2147483647 h 22"/>
              <a:gd name="T6" fmla="*/ 2147483647 w 19"/>
              <a:gd name="T7" fmla="*/ 2147483647 h 22"/>
              <a:gd name="T8" fmla="*/ 2147483647 w 19"/>
              <a:gd name="T9" fmla="*/ 2147483647 h 22"/>
              <a:gd name="T10" fmla="*/ 2147483647 w 19"/>
              <a:gd name="T11" fmla="*/ 2147483647 h 22"/>
              <a:gd name="T12" fmla="*/ 2147483647 w 19"/>
              <a:gd name="T13" fmla="*/ 2147483647 h 22"/>
              <a:gd name="T14" fmla="*/ 2147483647 w 19"/>
              <a:gd name="T15" fmla="*/ 2147483647 h 22"/>
              <a:gd name="T16" fmla="*/ 2147483647 w 19"/>
              <a:gd name="T17" fmla="*/ 0 h 22"/>
              <a:gd name="T18" fmla="*/ 2147483647 w 19"/>
              <a:gd name="T19" fmla="*/ 2147483647 h 22"/>
              <a:gd name="T20" fmla="*/ 2147483647 w 19"/>
              <a:gd name="T21" fmla="*/ 2147483647 h 22"/>
              <a:gd name="T22" fmla="*/ 0 w 19"/>
              <a:gd name="T23" fmla="*/ 2147483647 h 22"/>
              <a:gd name="T24" fmla="*/ 0 w 19"/>
              <a:gd name="T25" fmla="*/ 2147483647 h 22"/>
              <a:gd name="T26" fmla="*/ 0 w 19"/>
              <a:gd name="T27" fmla="*/ 2147483647 h 22"/>
              <a:gd name="T28" fmla="*/ 2147483647 w 19"/>
              <a:gd name="T29" fmla="*/ 2147483647 h 22"/>
              <a:gd name="T30" fmla="*/ 2147483647 w 19"/>
              <a:gd name="T31" fmla="*/ 2147483647 h 22"/>
              <a:gd name="T32" fmla="*/ 2147483647 w 19"/>
              <a:gd name="T33" fmla="*/ 2147483647 h 22"/>
              <a:gd name="T34" fmla="*/ 2147483647 w 19"/>
              <a:gd name="T35" fmla="*/ 2147483647 h 22"/>
              <a:gd name="T36" fmla="*/ 2147483647 w 19"/>
              <a:gd name="T37" fmla="*/ 2147483647 h 22"/>
              <a:gd name="T38" fmla="*/ 2147483647 w 19"/>
              <a:gd name="T39" fmla="*/ 2147483647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22"/>
              <a:gd name="T62" fmla="*/ 19 w 19"/>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22">
                <a:moveTo>
                  <a:pt x="19" y="13"/>
                </a:moveTo>
                <a:cubicBezTo>
                  <a:pt x="18" y="10"/>
                  <a:pt x="18" y="10"/>
                  <a:pt x="18" y="10"/>
                </a:cubicBezTo>
                <a:cubicBezTo>
                  <a:pt x="18" y="8"/>
                  <a:pt x="18" y="8"/>
                  <a:pt x="18" y="8"/>
                </a:cubicBezTo>
                <a:cubicBezTo>
                  <a:pt x="17" y="6"/>
                  <a:pt x="17" y="6"/>
                  <a:pt x="17" y="6"/>
                </a:cubicBezTo>
                <a:cubicBezTo>
                  <a:pt x="17" y="5"/>
                  <a:pt x="17" y="5"/>
                  <a:pt x="17" y="5"/>
                </a:cubicBezTo>
                <a:cubicBezTo>
                  <a:pt x="17" y="5"/>
                  <a:pt x="16" y="5"/>
                  <a:pt x="16" y="5"/>
                </a:cubicBezTo>
                <a:cubicBezTo>
                  <a:pt x="15" y="5"/>
                  <a:pt x="12" y="4"/>
                  <a:pt x="12" y="4"/>
                </a:cubicBezTo>
                <a:cubicBezTo>
                  <a:pt x="9" y="2"/>
                  <a:pt x="9" y="2"/>
                  <a:pt x="9" y="2"/>
                </a:cubicBezTo>
                <a:cubicBezTo>
                  <a:pt x="8" y="0"/>
                  <a:pt x="8" y="0"/>
                  <a:pt x="8" y="0"/>
                </a:cubicBezTo>
                <a:cubicBezTo>
                  <a:pt x="5" y="2"/>
                  <a:pt x="5" y="2"/>
                  <a:pt x="5" y="2"/>
                </a:cubicBezTo>
                <a:cubicBezTo>
                  <a:pt x="1" y="2"/>
                  <a:pt x="1" y="2"/>
                  <a:pt x="1" y="2"/>
                </a:cubicBezTo>
                <a:cubicBezTo>
                  <a:pt x="0" y="2"/>
                  <a:pt x="0" y="2"/>
                  <a:pt x="0" y="2"/>
                </a:cubicBezTo>
                <a:cubicBezTo>
                  <a:pt x="0" y="5"/>
                  <a:pt x="0" y="5"/>
                  <a:pt x="0" y="5"/>
                </a:cubicBezTo>
                <a:cubicBezTo>
                  <a:pt x="0" y="7"/>
                  <a:pt x="0" y="7"/>
                  <a:pt x="0" y="7"/>
                </a:cubicBezTo>
                <a:cubicBezTo>
                  <a:pt x="2" y="7"/>
                  <a:pt x="2" y="7"/>
                  <a:pt x="2" y="7"/>
                </a:cubicBezTo>
                <a:cubicBezTo>
                  <a:pt x="6" y="12"/>
                  <a:pt x="6" y="12"/>
                  <a:pt x="6" y="12"/>
                </a:cubicBezTo>
                <a:cubicBezTo>
                  <a:pt x="8" y="17"/>
                  <a:pt x="8" y="17"/>
                  <a:pt x="8" y="17"/>
                </a:cubicBezTo>
                <a:cubicBezTo>
                  <a:pt x="15" y="22"/>
                  <a:pt x="15" y="22"/>
                  <a:pt x="15" y="22"/>
                </a:cubicBezTo>
                <a:cubicBezTo>
                  <a:pt x="16" y="17"/>
                  <a:pt x="16" y="17"/>
                  <a:pt x="16" y="17"/>
                </a:cubicBezTo>
                <a:lnTo>
                  <a:pt x="19" y="13"/>
                </a:lnTo>
                <a:close/>
              </a:path>
            </a:pathLst>
          </a:custGeom>
          <a:solidFill>
            <a:srgbClr val="7DC4FF"/>
          </a:solidFill>
          <a:ln w="9525">
            <a:solidFill>
              <a:schemeClr val="bg1"/>
            </a:solidFill>
            <a:round/>
            <a:headEnd/>
            <a:tailEnd/>
          </a:ln>
        </p:spPr>
        <p:txBody>
          <a:bodyPr/>
          <a:lstStyle/>
          <a:p>
            <a:endParaRPr lang="tr-TR"/>
          </a:p>
        </p:txBody>
      </p:sp>
      <p:sp>
        <p:nvSpPr>
          <p:cNvPr id="6249" name="Freeform 1399"/>
          <p:cNvSpPr>
            <a:spLocks/>
          </p:cNvSpPr>
          <p:nvPr/>
        </p:nvSpPr>
        <p:spPr bwMode="auto">
          <a:xfrm>
            <a:off x="4972050" y="2905125"/>
            <a:ext cx="77788" cy="47625"/>
          </a:xfrm>
          <a:custGeom>
            <a:avLst/>
            <a:gdLst>
              <a:gd name="T0" fmla="*/ 2147483647 w 60"/>
              <a:gd name="T1" fmla="*/ 2147483647 h 36"/>
              <a:gd name="T2" fmla="*/ 2147483647 w 60"/>
              <a:gd name="T3" fmla="*/ 2147483647 h 36"/>
              <a:gd name="T4" fmla="*/ 2147483647 w 60"/>
              <a:gd name="T5" fmla="*/ 2147483647 h 36"/>
              <a:gd name="T6" fmla="*/ 2147483647 w 60"/>
              <a:gd name="T7" fmla="*/ 2147483647 h 36"/>
              <a:gd name="T8" fmla="*/ 2147483647 w 60"/>
              <a:gd name="T9" fmla="*/ 0 h 36"/>
              <a:gd name="T10" fmla="*/ 2147483647 w 60"/>
              <a:gd name="T11" fmla="*/ 0 h 36"/>
              <a:gd name="T12" fmla="*/ 2147483647 w 60"/>
              <a:gd name="T13" fmla="*/ 2147483647 h 36"/>
              <a:gd name="T14" fmla="*/ 0 w 60"/>
              <a:gd name="T15" fmla="*/ 2147483647 h 36"/>
              <a:gd name="T16" fmla="*/ 2147483647 w 60"/>
              <a:gd name="T17" fmla="*/ 2147483647 h 36"/>
              <a:gd name="T18" fmla="*/ 2147483647 w 60"/>
              <a:gd name="T19" fmla="*/ 2147483647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36"/>
              <a:gd name="T32" fmla="*/ 60 w 60"/>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rgbClr val="7DC4FF"/>
          </a:solidFill>
          <a:ln w="9525">
            <a:solidFill>
              <a:schemeClr val="bg1"/>
            </a:solidFill>
            <a:round/>
            <a:headEnd/>
            <a:tailEnd/>
          </a:ln>
        </p:spPr>
        <p:txBody>
          <a:bodyPr/>
          <a:lstStyle/>
          <a:p>
            <a:endParaRPr lang="tr-TR"/>
          </a:p>
        </p:txBody>
      </p:sp>
      <p:sp>
        <p:nvSpPr>
          <p:cNvPr id="6250" name="Freeform 1400"/>
          <p:cNvSpPr>
            <a:spLocks/>
          </p:cNvSpPr>
          <p:nvPr/>
        </p:nvSpPr>
        <p:spPr bwMode="auto">
          <a:xfrm>
            <a:off x="4830763" y="2928938"/>
            <a:ext cx="242887" cy="217487"/>
          </a:xfrm>
          <a:custGeom>
            <a:avLst/>
            <a:gdLst>
              <a:gd name="T0" fmla="*/ 2147483647 w 31"/>
              <a:gd name="T1" fmla="*/ 2147483647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2147483647 w 31"/>
              <a:gd name="T27" fmla="*/ 2147483647 h 28"/>
              <a:gd name="T28" fmla="*/ 2147483647 w 31"/>
              <a:gd name="T29" fmla="*/ 2147483647 h 28"/>
              <a:gd name="T30" fmla="*/ 2147483647 w 31"/>
              <a:gd name="T31" fmla="*/ 2147483647 h 28"/>
              <a:gd name="T32" fmla="*/ 2147483647 w 31"/>
              <a:gd name="T33" fmla="*/ 2147483647 h 28"/>
              <a:gd name="T34" fmla="*/ 2147483647 w 31"/>
              <a:gd name="T35" fmla="*/ 2147483647 h 28"/>
              <a:gd name="T36" fmla="*/ 2147483647 w 31"/>
              <a:gd name="T37" fmla="*/ 2147483647 h 28"/>
              <a:gd name="T38" fmla="*/ 2147483647 w 31"/>
              <a:gd name="T39" fmla="*/ 2147483647 h 28"/>
              <a:gd name="T40" fmla="*/ 2147483647 w 31"/>
              <a:gd name="T41" fmla="*/ 2147483647 h 28"/>
              <a:gd name="T42" fmla="*/ 2147483647 w 31"/>
              <a:gd name="T43" fmla="*/ 2147483647 h 28"/>
              <a:gd name="T44" fmla="*/ 2147483647 w 31"/>
              <a:gd name="T45" fmla="*/ 2147483647 h 28"/>
              <a:gd name="T46" fmla="*/ 2147483647 w 31"/>
              <a:gd name="T47" fmla="*/ 0 h 28"/>
              <a:gd name="T48" fmla="*/ 2147483647 w 31"/>
              <a:gd name="T49" fmla="*/ 2147483647 h 28"/>
              <a:gd name="T50" fmla="*/ 2147483647 w 31"/>
              <a:gd name="T51" fmla="*/ 2147483647 h 28"/>
              <a:gd name="T52" fmla="*/ 2147483647 w 31"/>
              <a:gd name="T53" fmla="*/ 0 h 28"/>
              <a:gd name="T54" fmla="*/ 2147483647 w 31"/>
              <a:gd name="T55" fmla="*/ 0 h 28"/>
              <a:gd name="T56" fmla="*/ 2147483647 w 31"/>
              <a:gd name="T57" fmla="*/ 2147483647 h 28"/>
              <a:gd name="T58" fmla="*/ 2147483647 w 31"/>
              <a:gd name="T59" fmla="*/ 2147483647 h 28"/>
              <a:gd name="T60" fmla="*/ 0 w 31"/>
              <a:gd name="T61" fmla="*/ 2147483647 h 28"/>
              <a:gd name="T62" fmla="*/ 0 w 31"/>
              <a:gd name="T63" fmla="*/ 2147483647 h 28"/>
              <a:gd name="T64" fmla="*/ 2147483647 w 31"/>
              <a:gd name="T65" fmla="*/ 2147483647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28"/>
              <a:gd name="T101" fmla="*/ 31 w 31"/>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rgbClr val="7DC4FF"/>
          </a:solidFill>
          <a:ln w="9525">
            <a:solidFill>
              <a:schemeClr val="bg1"/>
            </a:solidFill>
            <a:round/>
            <a:headEnd/>
            <a:tailEnd/>
          </a:ln>
        </p:spPr>
        <p:txBody>
          <a:bodyPr/>
          <a:lstStyle/>
          <a:p>
            <a:endParaRPr lang="tr-TR"/>
          </a:p>
        </p:txBody>
      </p:sp>
      <p:sp>
        <p:nvSpPr>
          <p:cNvPr id="6251" name="Freeform 1401"/>
          <p:cNvSpPr>
            <a:spLocks/>
          </p:cNvSpPr>
          <p:nvPr/>
        </p:nvSpPr>
        <p:spPr bwMode="auto">
          <a:xfrm>
            <a:off x="4633913" y="3209925"/>
            <a:ext cx="109537" cy="60325"/>
          </a:xfrm>
          <a:custGeom>
            <a:avLst/>
            <a:gdLst>
              <a:gd name="T0" fmla="*/ 2147483647 w 84"/>
              <a:gd name="T1" fmla="*/ 2147483647 h 48"/>
              <a:gd name="T2" fmla="*/ 2147483647 w 84"/>
              <a:gd name="T3" fmla="*/ 2147483647 h 48"/>
              <a:gd name="T4" fmla="*/ 2147483647 w 84"/>
              <a:gd name="T5" fmla="*/ 0 h 48"/>
              <a:gd name="T6" fmla="*/ 2147483647 w 84"/>
              <a:gd name="T7" fmla="*/ 2147483647 h 48"/>
              <a:gd name="T8" fmla="*/ 2147483647 w 84"/>
              <a:gd name="T9" fmla="*/ 0 h 48"/>
              <a:gd name="T10" fmla="*/ 2147483647 w 84"/>
              <a:gd name="T11" fmla="*/ 0 h 48"/>
              <a:gd name="T12" fmla="*/ 2147483647 w 84"/>
              <a:gd name="T13" fmla="*/ 2147483647 h 48"/>
              <a:gd name="T14" fmla="*/ 0 w 84"/>
              <a:gd name="T15" fmla="*/ 2147483647 h 48"/>
              <a:gd name="T16" fmla="*/ 0 w 84"/>
              <a:gd name="T17" fmla="*/ 2147483647 h 48"/>
              <a:gd name="T18" fmla="*/ 2147483647 w 84"/>
              <a:gd name="T19" fmla="*/ 2147483647 h 48"/>
              <a:gd name="T20" fmla="*/ 2147483647 w 84"/>
              <a:gd name="T21" fmla="*/ 2147483647 h 48"/>
              <a:gd name="T22" fmla="*/ 2147483647 w 84"/>
              <a:gd name="T23" fmla="*/ 2147483647 h 48"/>
              <a:gd name="T24" fmla="*/ 2147483647 w 84"/>
              <a:gd name="T25" fmla="*/ 2147483647 h 48"/>
              <a:gd name="T26" fmla="*/ 2147483647 w 84"/>
              <a:gd name="T27" fmla="*/ 2147483647 h 48"/>
              <a:gd name="T28" fmla="*/ 2147483647 w 84"/>
              <a:gd name="T29" fmla="*/ 2147483647 h 48"/>
              <a:gd name="T30" fmla="*/ 2147483647 w 84"/>
              <a:gd name="T31" fmla="*/ 2147483647 h 48"/>
              <a:gd name="T32" fmla="*/ 2147483647 w 84"/>
              <a:gd name="T33" fmla="*/ 2147483647 h 48"/>
              <a:gd name="T34" fmla="*/ 2147483647 w 84"/>
              <a:gd name="T35" fmla="*/ 2147483647 h 48"/>
              <a:gd name="T36" fmla="*/ 2147483647 w 84"/>
              <a:gd name="T37" fmla="*/ 2147483647 h 48"/>
              <a:gd name="T38" fmla="*/ 2147483647 w 84"/>
              <a:gd name="T39" fmla="*/ 2147483647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4"/>
              <a:gd name="T61" fmla="*/ 0 h 48"/>
              <a:gd name="T62" fmla="*/ 84 w 84"/>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4" h="48">
                <a:moveTo>
                  <a:pt x="66" y="12"/>
                </a:moveTo>
                <a:lnTo>
                  <a:pt x="60" y="6"/>
                </a:lnTo>
                <a:lnTo>
                  <a:pt x="48" y="0"/>
                </a:lnTo>
                <a:lnTo>
                  <a:pt x="30" y="6"/>
                </a:lnTo>
                <a:lnTo>
                  <a:pt x="24" y="0"/>
                </a:lnTo>
                <a:lnTo>
                  <a:pt x="18" y="6"/>
                </a:lnTo>
                <a:lnTo>
                  <a:pt x="0" y="24"/>
                </a:lnTo>
                <a:lnTo>
                  <a:pt x="0" y="36"/>
                </a:lnTo>
                <a:lnTo>
                  <a:pt x="12" y="36"/>
                </a:lnTo>
                <a:lnTo>
                  <a:pt x="18" y="48"/>
                </a:lnTo>
                <a:lnTo>
                  <a:pt x="24" y="48"/>
                </a:lnTo>
                <a:lnTo>
                  <a:pt x="42" y="36"/>
                </a:lnTo>
                <a:lnTo>
                  <a:pt x="48" y="42"/>
                </a:lnTo>
                <a:lnTo>
                  <a:pt x="66" y="36"/>
                </a:lnTo>
                <a:lnTo>
                  <a:pt x="78" y="30"/>
                </a:lnTo>
                <a:lnTo>
                  <a:pt x="84" y="30"/>
                </a:lnTo>
                <a:lnTo>
                  <a:pt x="78" y="24"/>
                </a:lnTo>
                <a:lnTo>
                  <a:pt x="66" y="12"/>
                </a:lnTo>
                <a:close/>
              </a:path>
            </a:pathLst>
          </a:custGeom>
          <a:solidFill>
            <a:srgbClr val="7DC4FF"/>
          </a:solidFill>
          <a:ln w="9525">
            <a:solidFill>
              <a:schemeClr val="bg1"/>
            </a:solidFill>
            <a:round/>
            <a:headEnd/>
            <a:tailEnd/>
          </a:ln>
        </p:spPr>
        <p:txBody>
          <a:bodyPr/>
          <a:lstStyle/>
          <a:p>
            <a:endParaRPr lang="tr-TR"/>
          </a:p>
        </p:txBody>
      </p:sp>
      <p:sp>
        <p:nvSpPr>
          <p:cNvPr id="6252" name="Freeform 1402"/>
          <p:cNvSpPr>
            <a:spLocks/>
          </p:cNvSpPr>
          <p:nvPr/>
        </p:nvSpPr>
        <p:spPr bwMode="auto">
          <a:xfrm>
            <a:off x="4681538" y="2803525"/>
            <a:ext cx="71437" cy="125413"/>
          </a:xfrm>
          <a:custGeom>
            <a:avLst/>
            <a:gdLst>
              <a:gd name="T0" fmla="*/ 2147483647 w 9"/>
              <a:gd name="T1" fmla="*/ 2147483647 h 16"/>
              <a:gd name="T2" fmla="*/ 2147483647 w 9"/>
              <a:gd name="T3" fmla="*/ 2147483647 h 16"/>
              <a:gd name="T4" fmla="*/ 2147483647 w 9"/>
              <a:gd name="T5" fmla="*/ 2147483647 h 16"/>
              <a:gd name="T6" fmla="*/ 2147483647 w 9"/>
              <a:gd name="T7" fmla="*/ 2147483647 h 16"/>
              <a:gd name="T8" fmla="*/ 2147483647 w 9"/>
              <a:gd name="T9" fmla="*/ 2147483647 h 16"/>
              <a:gd name="T10" fmla="*/ 2147483647 w 9"/>
              <a:gd name="T11" fmla="*/ 2147483647 h 16"/>
              <a:gd name="T12" fmla="*/ 2147483647 w 9"/>
              <a:gd name="T13" fmla="*/ 2147483647 h 16"/>
              <a:gd name="T14" fmla="*/ 2147483647 w 9"/>
              <a:gd name="T15" fmla="*/ 0 h 16"/>
              <a:gd name="T16" fmla="*/ 2147483647 w 9"/>
              <a:gd name="T17" fmla="*/ 2147483647 h 16"/>
              <a:gd name="T18" fmla="*/ 2147483647 w 9"/>
              <a:gd name="T19" fmla="*/ 2147483647 h 16"/>
              <a:gd name="T20" fmla="*/ 0 w 9"/>
              <a:gd name="T21" fmla="*/ 2147483647 h 16"/>
              <a:gd name="T22" fmla="*/ 0 w 9"/>
              <a:gd name="T23" fmla="*/ 2147483647 h 16"/>
              <a:gd name="T24" fmla="*/ 2147483647 w 9"/>
              <a:gd name="T25" fmla="*/ 2147483647 h 16"/>
              <a:gd name="T26" fmla="*/ 2147483647 w 9"/>
              <a:gd name="T27" fmla="*/ 2147483647 h 16"/>
              <a:gd name="T28" fmla="*/ 2147483647 w 9"/>
              <a:gd name="T29" fmla="*/ 2147483647 h 16"/>
              <a:gd name="T30" fmla="*/ 2147483647 w 9"/>
              <a:gd name="T31" fmla="*/ 2147483647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6"/>
              <a:gd name="T50" fmla="*/ 9 w 9"/>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6">
                <a:moveTo>
                  <a:pt x="6" y="16"/>
                </a:moveTo>
                <a:cubicBezTo>
                  <a:pt x="5" y="15"/>
                  <a:pt x="5" y="14"/>
                  <a:pt x="5" y="13"/>
                </a:cubicBezTo>
                <a:cubicBezTo>
                  <a:pt x="5" y="11"/>
                  <a:pt x="6" y="9"/>
                  <a:pt x="6" y="9"/>
                </a:cubicBezTo>
                <a:cubicBezTo>
                  <a:pt x="8" y="9"/>
                  <a:pt x="8" y="9"/>
                  <a:pt x="8" y="9"/>
                </a:cubicBezTo>
                <a:cubicBezTo>
                  <a:pt x="9" y="7"/>
                  <a:pt x="9" y="7"/>
                  <a:pt x="9" y="7"/>
                </a:cubicBezTo>
                <a:cubicBezTo>
                  <a:pt x="7" y="6"/>
                  <a:pt x="7" y="6"/>
                  <a:pt x="7" y="6"/>
                </a:cubicBezTo>
                <a:cubicBezTo>
                  <a:pt x="7" y="4"/>
                  <a:pt x="7" y="4"/>
                  <a:pt x="7" y="4"/>
                </a:cubicBezTo>
                <a:cubicBezTo>
                  <a:pt x="7" y="0"/>
                  <a:pt x="7" y="0"/>
                  <a:pt x="7" y="0"/>
                </a:cubicBezTo>
                <a:cubicBezTo>
                  <a:pt x="4" y="2"/>
                  <a:pt x="4" y="2"/>
                  <a:pt x="4" y="2"/>
                </a:cubicBezTo>
                <a:cubicBezTo>
                  <a:pt x="1" y="3"/>
                  <a:pt x="1" y="3"/>
                  <a:pt x="1" y="3"/>
                </a:cubicBezTo>
                <a:cubicBezTo>
                  <a:pt x="0" y="7"/>
                  <a:pt x="0" y="7"/>
                  <a:pt x="0" y="7"/>
                </a:cubicBezTo>
                <a:cubicBezTo>
                  <a:pt x="0" y="11"/>
                  <a:pt x="0" y="11"/>
                  <a:pt x="0" y="11"/>
                </a:cubicBezTo>
                <a:cubicBezTo>
                  <a:pt x="2" y="12"/>
                  <a:pt x="2" y="12"/>
                  <a:pt x="2" y="12"/>
                </a:cubicBezTo>
                <a:cubicBezTo>
                  <a:pt x="3" y="16"/>
                  <a:pt x="3" y="16"/>
                  <a:pt x="3" y="16"/>
                </a:cubicBezTo>
                <a:cubicBezTo>
                  <a:pt x="4" y="15"/>
                  <a:pt x="4" y="15"/>
                  <a:pt x="4" y="15"/>
                </a:cubicBezTo>
                <a:lnTo>
                  <a:pt x="6" y="16"/>
                </a:lnTo>
                <a:close/>
              </a:path>
            </a:pathLst>
          </a:custGeom>
          <a:solidFill>
            <a:srgbClr val="7DC4FF"/>
          </a:solidFill>
          <a:ln w="9525">
            <a:solidFill>
              <a:schemeClr val="bg1"/>
            </a:solidFill>
            <a:round/>
            <a:headEnd/>
            <a:tailEnd/>
          </a:ln>
        </p:spPr>
        <p:txBody>
          <a:bodyPr/>
          <a:lstStyle/>
          <a:p>
            <a:endParaRPr lang="tr-TR"/>
          </a:p>
        </p:txBody>
      </p:sp>
      <p:sp>
        <p:nvSpPr>
          <p:cNvPr id="6253" name="Freeform 1403"/>
          <p:cNvSpPr>
            <a:spLocks/>
          </p:cNvSpPr>
          <p:nvPr/>
        </p:nvSpPr>
        <p:spPr bwMode="auto">
          <a:xfrm>
            <a:off x="4548188" y="3060700"/>
            <a:ext cx="85725" cy="77788"/>
          </a:xfrm>
          <a:custGeom>
            <a:avLst/>
            <a:gdLst>
              <a:gd name="T0" fmla="*/ 2147483647 w 66"/>
              <a:gd name="T1" fmla="*/ 2147483647 h 60"/>
              <a:gd name="T2" fmla="*/ 2147483647 w 66"/>
              <a:gd name="T3" fmla="*/ 2147483647 h 60"/>
              <a:gd name="T4" fmla="*/ 2147483647 w 66"/>
              <a:gd name="T5" fmla="*/ 2147483647 h 60"/>
              <a:gd name="T6" fmla="*/ 2147483647 w 66"/>
              <a:gd name="T7" fmla="*/ 2147483647 h 60"/>
              <a:gd name="T8" fmla="*/ 2147483647 w 66"/>
              <a:gd name="T9" fmla="*/ 2147483647 h 60"/>
              <a:gd name="T10" fmla="*/ 2147483647 w 66"/>
              <a:gd name="T11" fmla="*/ 2147483647 h 60"/>
              <a:gd name="T12" fmla="*/ 2147483647 w 66"/>
              <a:gd name="T13" fmla="*/ 2147483647 h 60"/>
              <a:gd name="T14" fmla="*/ 2147483647 w 66"/>
              <a:gd name="T15" fmla="*/ 2147483647 h 60"/>
              <a:gd name="T16" fmla="*/ 2147483647 w 66"/>
              <a:gd name="T17" fmla="*/ 2147483647 h 60"/>
              <a:gd name="T18" fmla="*/ 2147483647 w 66"/>
              <a:gd name="T19" fmla="*/ 2147483647 h 60"/>
              <a:gd name="T20" fmla="*/ 2147483647 w 66"/>
              <a:gd name="T21" fmla="*/ 2147483647 h 60"/>
              <a:gd name="T22" fmla="*/ 2147483647 w 66"/>
              <a:gd name="T23" fmla="*/ 2147483647 h 60"/>
              <a:gd name="T24" fmla="*/ 2147483647 w 66"/>
              <a:gd name="T25" fmla="*/ 2147483647 h 60"/>
              <a:gd name="T26" fmla="*/ 2147483647 w 66"/>
              <a:gd name="T27" fmla="*/ 0 h 60"/>
              <a:gd name="T28" fmla="*/ 2147483647 w 66"/>
              <a:gd name="T29" fmla="*/ 2147483647 h 60"/>
              <a:gd name="T30" fmla="*/ 0 w 66"/>
              <a:gd name="T31" fmla="*/ 2147483647 h 60"/>
              <a:gd name="T32" fmla="*/ 2147483647 w 66"/>
              <a:gd name="T33" fmla="*/ 2147483647 h 60"/>
              <a:gd name="T34" fmla="*/ 2147483647 w 66"/>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60"/>
              <a:gd name="T56" fmla="*/ 66 w 66"/>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60">
                <a:moveTo>
                  <a:pt x="18" y="30"/>
                </a:moveTo>
                <a:lnTo>
                  <a:pt x="24" y="42"/>
                </a:lnTo>
                <a:lnTo>
                  <a:pt x="36" y="48"/>
                </a:lnTo>
                <a:lnTo>
                  <a:pt x="48" y="54"/>
                </a:lnTo>
                <a:lnTo>
                  <a:pt x="54" y="60"/>
                </a:lnTo>
                <a:lnTo>
                  <a:pt x="60" y="48"/>
                </a:lnTo>
                <a:lnTo>
                  <a:pt x="66" y="36"/>
                </a:lnTo>
                <a:lnTo>
                  <a:pt x="60" y="24"/>
                </a:lnTo>
                <a:lnTo>
                  <a:pt x="54" y="18"/>
                </a:lnTo>
                <a:lnTo>
                  <a:pt x="48" y="12"/>
                </a:lnTo>
                <a:lnTo>
                  <a:pt x="36" y="6"/>
                </a:lnTo>
                <a:lnTo>
                  <a:pt x="24" y="6"/>
                </a:lnTo>
                <a:lnTo>
                  <a:pt x="18" y="0"/>
                </a:lnTo>
                <a:lnTo>
                  <a:pt x="6" y="6"/>
                </a:lnTo>
                <a:lnTo>
                  <a:pt x="0" y="12"/>
                </a:lnTo>
                <a:lnTo>
                  <a:pt x="6" y="24"/>
                </a:lnTo>
                <a:lnTo>
                  <a:pt x="18" y="30"/>
                </a:lnTo>
                <a:close/>
              </a:path>
            </a:pathLst>
          </a:custGeom>
          <a:solidFill>
            <a:srgbClr val="7DC4FF"/>
          </a:solidFill>
          <a:ln w="9525">
            <a:solidFill>
              <a:schemeClr val="bg1"/>
            </a:solidFill>
            <a:round/>
            <a:headEnd/>
            <a:tailEnd/>
          </a:ln>
        </p:spPr>
        <p:txBody>
          <a:bodyPr/>
          <a:lstStyle/>
          <a:p>
            <a:endParaRPr lang="tr-TR"/>
          </a:p>
        </p:txBody>
      </p:sp>
      <p:sp>
        <p:nvSpPr>
          <p:cNvPr id="6254" name="Freeform 1404"/>
          <p:cNvSpPr>
            <a:spLocks/>
          </p:cNvSpPr>
          <p:nvPr/>
        </p:nvSpPr>
        <p:spPr bwMode="auto">
          <a:xfrm>
            <a:off x="4484688" y="3951288"/>
            <a:ext cx="393700" cy="290512"/>
          </a:xfrm>
          <a:custGeom>
            <a:avLst/>
            <a:gdLst>
              <a:gd name="T0" fmla="*/ 2147483647 w 300"/>
              <a:gd name="T1" fmla="*/ 2147483647 h 223"/>
              <a:gd name="T2" fmla="*/ 2147483647 w 300"/>
              <a:gd name="T3" fmla="*/ 2147483647 h 223"/>
              <a:gd name="T4" fmla="*/ 2147483647 w 300"/>
              <a:gd name="T5" fmla="*/ 2147483647 h 223"/>
              <a:gd name="T6" fmla="*/ 2147483647 w 300"/>
              <a:gd name="T7" fmla="*/ 2147483647 h 223"/>
              <a:gd name="T8" fmla="*/ 2147483647 w 300"/>
              <a:gd name="T9" fmla="*/ 2147483647 h 223"/>
              <a:gd name="T10" fmla="*/ 2147483647 w 300"/>
              <a:gd name="T11" fmla="*/ 2147483647 h 223"/>
              <a:gd name="T12" fmla="*/ 2147483647 w 300"/>
              <a:gd name="T13" fmla="*/ 2147483647 h 223"/>
              <a:gd name="T14" fmla="*/ 2147483647 w 300"/>
              <a:gd name="T15" fmla="*/ 2147483647 h 223"/>
              <a:gd name="T16" fmla="*/ 2147483647 w 300"/>
              <a:gd name="T17" fmla="*/ 2147483647 h 223"/>
              <a:gd name="T18" fmla="*/ 2147483647 w 300"/>
              <a:gd name="T19" fmla="*/ 2147483647 h 223"/>
              <a:gd name="T20" fmla="*/ 2147483647 w 300"/>
              <a:gd name="T21" fmla="*/ 2147483647 h 223"/>
              <a:gd name="T22" fmla="*/ 2147483647 w 300"/>
              <a:gd name="T23" fmla="*/ 2147483647 h 223"/>
              <a:gd name="T24" fmla="*/ 2147483647 w 300"/>
              <a:gd name="T25" fmla="*/ 2147483647 h 223"/>
              <a:gd name="T26" fmla="*/ 2147483647 w 300"/>
              <a:gd name="T27" fmla="*/ 2147483647 h 223"/>
              <a:gd name="T28" fmla="*/ 2147483647 w 300"/>
              <a:gd name="T29" fmla="*/ 2147483647 h 223"/>
              <a:gd name="T30" fmla="*/ 2147483647 w 300"/>
              <a:gd name="T31" fmla="*/ 0 h 223"/>
              <a:gd name="T32" fmla="*/ 2147483647 w 300"/>
              <a:gd name="T33" fmla="*/ 2147483647 h 223"/>
              <a:gd name="T34" fmla="*/ 2147483647 w 300"/>
              <a:gd name="T35" fmla="*/ 2147483647 h 223"/>
              <a:gd name="T36" fmla="*/ 2147483647 w 300"/>
              <a:gd name="T37" fmla="*/ 2147483647 h 223"/>
              <a:gd name="T38" fmla="*/ 2147483647 w 300"/>
              <a:gd name="T39" fmla="*/ 2147483647 h 223"/>
              <a:gd name="T40" fmla="*/ 2147483647 w 300"/>
              <a:gd name="T41" fmla="*/ 2147483647 h 223"/>
              <a:gd name="T42" fmla="*/ 2147483647 w 300"/>
              <a:gd name="T43" fmla="*/ 2147483647 h 223"/>
              <a:gd name="T44" fmla="*/ 0 w 300"/>
              <a:gd name="T45" fmla="*/ 2147483647 h 223"/>
              <a:gd name="T46" fmla="*/ 2147483647 w 300"/>
              <a:gd name="T47" fmla="*/ 2147483647 h 223"/>
              <a:gd name="T48" fmla="*/ 2147483647 w 300"/>
              <a:gd name="T49" fmla="*/ 2147483647 h 223"/>
              <a:gd name="T50" fmla="*/ 2147483647 w 300"/>
              <a:gd name="T51" fmla="*/ 2147483647 h 223"/>
              <a:gd name="T52" fmla="*/ 2147483647 w 300"/>
              <a:gd name="T53" fmla="*/ 2147483647 h 223"/>
              <a:gd name="T54" fmla="*/ 2147483647 w 300"/>
              <a:gd name="T55" fmla="*/ 2147483647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0"/>
              <a:gd name="T85" fmla="*/ 0 h 223"/>
              <a:gd name="T86" fmla="*/ 300 w 300"/>
              <a:gd name="T87" fmla="*/ 223 h 2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rgbClr val="7DC4FF"/>
          </a:solidFill>
          <a:ln w="9525">
            <a:solidFill>
              <a:schemeClr val="bg1"/>
            </a:solidFill>
            <a:round/>
            <a:headEnd/>
            <a:tailEnd/>
          </a:ln>
        </p:spPr>
        <p:txBody>
          <a:bodyPr/>
          <a:lstStyle/>
          <a:p>
            <a:endParaRPr lang="tr-TR"/>
          </a:p>
        </p:txBody>
      </p:sp>
      <p:sp>
        <p:nvSpPr>
          <p:cNvPr id="6255" name="Freeform 1405"/>
          <p:cNvSpPr>
            <a:spLocks/>
          </p:cNvSpPr>
          <p:nvPr/>
        </p:nvSpPr>
        <p:spPr bwMode="auto">
          <a:xfrm>
            <a:off x="4484688" y="3951288"/>
            <a:ext cx="393700" cy="290512"/>
          </a:xfrm>
          <a:custGeom>
            <a:avLst/>
            <a:gdLst>
              <a:gd name="T0" fmla="*/ 2147483647 w 300"/>
              <a:gd name="T1" fmla="*/ 2147483647 h 223"/>
              <a:gd name="T2" fmla="*/ 2147483647 w 300"/>
              <a:gd name="T3" fmla="*/ 2147483647 h 223"/>
              <a:gd name="T4" fmla="*/ 2147483647 w 300"/>
              <a:gd name="T5" fmla="*/ 2147483647 h 223"/>
              <a:gd name="T6" fmla="*/ 2147483647 w 300"/>
              <a:gd name="T7" fmla="*/ 2147483647 h 223"/>
              <a:gd name="T8" fmla="*/ 2147483647 w 300"/>
              <a:gd name="T9" fmla="*/ 2147483647 h 223"/>
              <a:gd name="T10" fmla="*/ 2147483647 w 300"/>
              <a:gd name="T11" fmla="*/ 2147483647 h 223"/>
              <a:gd name="T12" fmla="*/ 2147483647 w 300"/>
              <a:gd name="T13" fmla="*/ 2147483647 h 223"/>
              <a:gd name="T14" fmla="*/ 2147483647 w 300"/>
              <a:gd name="T15" fmla="*/ 2147483647 h 223"/>
              <a:gd name="T16" fmla="*/ 2147483647 w 300"/>
              <a:gd name="T17" fmla="*/ 2147483647 h 223"/>
              <a:gd name="T18" fmla="*/ 2147483647 w 300"/>
              <a:gd name="T19" fmla="*/ 2147483647 h 223"/>
              <a:gd name="T20" fmla="*/ 2147483647 w 300"/>
              <a:gd name="T21" fmla="*/ 2147483647 h 223"/>
              <a:gd name="T22" fmla="*/ 2147483647 w 300"/>
              <a:gd name="T23" fmla="*/ 2147483647 h 223"/>
              <a:gd name="T24" fmla="*/ 2147483647 w 300"/>
              <a:gd name="T25" fmla="*/ 2147483647 h 223"/>
              <a:gd name="T26" fmla="*/ 2147483647 w 300"/>
              <a:gd name="T27" fmla="*/ 2147483647 h 223"/>
              <a:gd name="T28" fmla="*/ 2147483647 w 300"/>
              <a:gd name="T29" fmla="*/ 2147483647 h 223"/>
              <a:gd name="T30" fmla="*/ 2147483647 w 300"/>
              <a:gd name="T31" fmla="*/ 0 h 223"/>
              <a:gd name="T32" fmla="*/ 2147483647 w 300"/>
              <a:gd name="T33" fmla="*/ 2147483647 h 223"/>
              <a:gd name="T34" fmla="*/ 2147483647 w 300"/>
              <a:gd name="T35" fmla="*/ 2147483647 h 223"/>
              <a:gd name="T36" fmla="*/ 2147483647 w 300"/>
              <a:gd name="T37" fmla="*/ 2147483647 h 223"/>
              <a:gd name="T38" fmla="*/ 2147483647 w 300"/>
              <a:gd name="T39" fmla="*/ 2147483647 h 223"/>
              <a:gd name="T40" fmla="*/ 2147483647 w 300"/>
              <a:gd name="T41" fmla="*/ 2147483647 h 223"/>
              <a:gd name="T42" fmla="*/ 2147483647 w 300"/>
              <a:gd name="T43" fmla="*/ 2147483647 h 223"/>
              <a:gd name="T44" fmla="*/ 0 w 300"/>
              <a:gd name="T45" fmla="*/ 2147483647 h 223"/>
              <a:gd name="T46" fmla="*/ 2147483647 w 300"/>
              <a:gd name="T47" fmla="*/ 2147483647 h 223"/>
              <a:gd name="T48" fmla="*/ 2147483647 w 300"/>
              <a:gd name="T49" fmla="*/ 2147483647 h 223"/>
              <a:gd name="T50" fmla="*/ 2147483647 w 300"/>
              <a:gd name="T51" fmla="*/ 2147483647 h 223"/>
              <a:gd name="T52" fmla="*/ 2147483647 w 300"/>
              <a:gd name="T53" fmla="*/ 2147483647 h 223"/>
              <a:gd name="T54" fmla="*/ 2147483647 w 300"/>
              <a:gd name="T55" fmla="*/ 2147483647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0"/>
              <a:gd name="T85" fmla="*/ 0 h 223"/>
              <a:gd name="T86" fmla="*/ 300 w 300"/>
              <a:gd name="T87" fmla="*/ 223 h 2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rgbClr val="7DC4FF"/>
          </a:solidFill>
          <a:ln w="9525">
            <a:solidFill>
              <a:schemeClr val="bg1"/>
            </a:solidFill>
            <a:round/>
            <a:headEnd/>
            <a:tailEnd/>
          </a:ln>
        </p:spPr>
        <p:txBody>
          <a:bodyPr/>
          <a:lstStyle/>
          <a:p>
            <a:endParaRPr lang="tr-TR"/>
          </a:p>
        </p:txBody>
      </p:sp>
      <p:sp>
        <p:nvSpPr>
          <p:cNvPr id="6256" name="Freeform 1406"/>
          <p:cNvSpPr>
            <a:spLocks/>
          </p:cNvSpPr>
          <p:nvPr/>
        </p:nvSpPr>
        <p:spPr bwMode="auto">
          <a:xfrm>
            <a:off x="4179888" y="3911600"/>
            <a:ext cx="407987" cy="384175"/>
          </a:xfrm>
          <a:custGeom>
            <a:avLst/>
            <a:gdLst>
              <a:gd name="T0" fmla="*/ 2147483647 w 52"/>
              <a:gd name="T1" fmla="*/ 2147483647 h 49"/>
              <a:gd name="T2" fmla="*/ 2147483647 w 52"/>
              <a:gd name="T3" fmla="*/ 2147483647 h 49"/>
              <a:gd name="T4" fmla="*/ 2147483647 w 52"/>
              <a:gd name="T5" fmla="*/ 2147483647 h 49"/>
              <a:gd name="T6" fmla="*/ 2147483647 w 52"/>
              <a:gd name="T7" fmla="*/ 2147483647 h 49"/>
              <a:gd name="T8" fmla="*/ 2147483647 w 52"/>
              <a:gd name="T9" fmla="*/ 2147483647 h 49"/>
              <a:gd name="T10" fmla="*/ 2147483647 w 52"/>
              <a:gd name="T11" fmla="*/ 2147483647 h 49"/>
              <a:gd name="T12" fmla="*/ 2147483647 w 52"/>
              <a:gd name="T13" fmla="*/ 2147483647 h 49"/>
              <a:gd name="T14" fmla="*/ 2147483647 w 52"/>
              <a:gd name="T15" fmla="*/ 2147483647 h 49"/>
              <a:gd name="T16" fmla="*/ 2147483647 w 52"/>
              <a:gd name="T17" fmla="*/ 2147483647 h 49"/>
              <a:gd name="T18" fmla="*/ 2147483647 w 52"/>
              <a:gd name="T19" fmla="*/ 2147483647 h 49"/>
              <a:gd name="T20" fmla="*/ 2147483647 w 52"/>
              <a:gd name="T21" fmla="*/ 2147483647 h 49"/>
              <a:gd name="T22" fmla="*/ 2147483647 w 52"/>
              <a:gd name="T23" fmla="*/ 0 h 49"/>
              <a:gd name="T24" fmla="*/ 2147483647 w 52"/>
              <a:gd name="T25" fmla="*/ 0 h 49"/>
              <a:gd name="T26" fmla="*/ 2147483647 w 52"/>
              <a:gd name="T27" fmla="*/ 2147483647 h 49"/>
              <a:gd name="T28" fmla="*/ 2147483647 w 52"/>
              <a:gd name="T29" fmla="*/ 2147483647 h 49"/>
              <a:gd name="T30" fmla="*/ 2147483647 w 52"/>
              <a:gd name="T31" fmla="*/ 2147483647 h 49"/>
              <a:gd name="T32" fmla="*/ 2147483647 w 52"/>
              <a:gd name="T33" fmla="*/ 2147483647 h 49"/>
              <a:gd name="T34" fmla="*/ 2147483647 w 52"/>
              <a:gd name="T35" fmla="*/ 2147483647 h 49"/>
              <a:gd name="T36" fmla="*/ 2147483647 w 52"/>
              <a:gd name="T37" fmla="*/ 2147483647 h 49"/>
              <a:gd name="T38" fmla="*/ 0 w 52"/>
              <a:gd name="T39" fmla="*/ 2147483647 h 49"/>
              <a:gd name="T40" fmla="*/ 0 w 52"/>
              <a:gd name="T41" fmla="*/ 2147483647 h 49"/>
              <a:gd name="T42" fmla="*/ 2147483647 w 52"/>
              <a:gd name="T43" fmla="*/ 2147483647 h 49"/>
              <a:gd name="T44" fmla="*/ 2147483647 w 52"/>
              <a:gd name="T45" fmla="*/ 2147483647 h 49"/>
              <a:gd name="T46" fmla="*/ 2147483647 w 52"/>
              <a:gd name="T47" fmla="*/ 2147483647 h 49"/>
              <a:gd name="T48" fmla="*/ 2147483647 w 52"/>
              <a:gd name="T49" fmla="*/ 2147483647 h 49"/>
              <a:gd name="T50" fmla="*/ 2147483647 w 52"/>
              <a:gd name="T51" fmla="*/ 2147483647 h 49"/>
              <a:gd name="T52" fmla="*/ 2147483647 w 52"/>
              <a:gd name="T53" fmla="*/ 2147483647 h 49"/>
              <a:gd name="T54" fmla="*/ 2147483647 w 52"/>
              <a:gd name="T55" fmla="*/ 2147483647 h 49"/>
              <a:gd name="T56" fmla="*/ 2147483647 w 52"/>
              <a:gd name="T57" fmla="*/ 2147483647 h 49"/>
              <a:gd name="T58" fmla="*/ 2147483647 w 52"/>
              <a:gd name="T59" fmla="*/ 2147483647 h 49"/>
              <a:gd name="T60" fmla="*/ 2147483647 w 52"/>
              <a:gd name="T61" fmla="*/ 2147483647 h 49"/>
              <a:gd name="T62" fmla="*/ 2147483647 w 52"/>
              <a:gd name="T63" fmla="*/ 2147483647 h 49"/>
              <a:gd name="T64" fmla="*/ 2147483647 w 52"/>
              <a:gd name="T65" fmla="*/ 2147483647 h 49"/>
              <a:gd name="T66" fmla="*/ 2147483647 w 52"/>
              <a:gd name="T67" fmla="*/ 2147483647 h 49"/>
              <a:gd name="T68" fmla="*/ 2147483647 w 52"/>
              <a:gd name="T69" fmla="*/ 2147483647 h 49"/>
              <a:gd name="T70" fmla="*/ 2147483647 w 52"/>
              <a:gd name="T71" fmla="*/ 2147483647 h 49"/>
              <a:gd name="T72" fmla="*/ 2147483647 w 52"/>
              <a:gd name="T73" fmla="*/ 2147483647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
              <a:gd name="T112" fmla="*/ 0 h 49"/>
              <a:gd name="T113" fmla="*/ 52 w 52"/>
              <a:gd name="T114" fmla="*/ 49 h 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7DC4FF"/>
          </a:solidFill>
          <a:ln w="9525">
            <a:solidFill>
              <a:schemeClr val="bg1"/>
            </a:solidFill>
            <a:round/>
            <a:headEnd/>
            <a:tailEnd/>
          </a:ln>
        </p:spPr>
        <p:txBody>
          <a:bodyPr/>
          <a:lstStyle/>
          <a:p>
            <a:endParaRPr lang="tr-TR"/>
          </a:p>
        </p:txBody>
      </p:sp>
      <p:sp>
        <p:nvSpPr>
          <p:cNvPr id="6257" name="Freeform 1407"/>
          <p:cNvSpPr>
            <a:spLocks/>
          </p:cNvSpPr>
          <p:nvPr/>
        </p:nvSpPr>
        <p:spPr bwMode="auto">
          <a:xfrm>
            <a:off x="5507038" y="4265613"/>
            <a:ext cx="234950" cy="317500"/>
          </a:xfrm>
          <a:custGeom>
            <a:avLst/>
            <a:gdLst>
              <a:gd name="T0" fmla="*/ 2147483647 w 180"/>
              <a:gd name="T1" fmla="*/ 2147483647 h 246"/>
              <a:gd name="T2" fmla="*/ 2147483647 w 180"/>
              <a:gd name="T3" fmla="*/ 2147483647 h 246"/>
              <a:gd name="T4" fmla="*/ 2147483647 w 180"/>
              <a:gd name="T5" fmla="*/ 2147483647 h 246"/>
              <a:gd name="T6" fmla="*/ 2147483647 w 180"/>
              <a:gd name="T7" fmla="*/ 2147483647 h 246"/>
              <a:gd name="T8" fmla="*/ 2147483647 w 180"/>
              <a:gd name="T9" fmla="*/ 2147483647 h 246"/>
              <a:gd name="T10" fmla="*/ 2147483647 w 180"/>
              <a:gd name="T11" fmla="*/ 2147483647 h 246"/>
              <a:gd name="T12" fmla="*/ 2147483647 w 180"/>
              <a:gd name="T13" fmla="*/ 2147483647 h 246"/>
              <a:gd name="T14" fmla="*/ 2147483647 w 180"/>
              <a:gd name="T15" fmla="*/ 2147483647 h 246"/>
              <a:gd name="T16" fmla="*/ 2147483647 w 180"/>
              <a:gd name="T17" fmla="*/ 2147483647 h 246"/>
              <a:gd name="T18" fmla="*/ 2147483647 w 180"/>
              <a:gd name="T19" fmla="*/ 2147483647 h 246"/>
              <a:gd name="T20" fmla="*/ 2147483647 w 180"/>
              <a:gd name="T21" fmla="*/ 2147483647 h 246"/>
              <a:gd name="T22" fmla="*/ 2147483647 w 180"/>
              <a:gd name="T23" fmla="*/ 2147483647 h 246"/>
              <a:gd name="T24" fmla="*/ 2147483647 w 180"/>
              <a:gd name="T25" fmla="*/ 2147483647 h 246"/>
              <a:gd name="T26" fmla="*/ 0 w 180"/>
              <a:gd name="T27" fmla="*/ 2147483647 h 246"/>
              <a:gd name="T28" fmla="*/ 0 w 180"/>
              <a:gd name="T29" fmla="*/ 2147483647 h 246"/>
              <a:gd name="T30" fmla="*/ 2147483647 w 180"/>
              <a:gd name="T31" fmla="*/ 2147483647 h 246"/>
              <a:gd name="T32" fmla="*/ 2147483647 w 180"/>
              <a:gd name="T33" fmla="*/ 2147483647 h 246"/>
              <a:gd name="T34" fmla="*/ 2147483647 w 180"/>
              <a:gd name="T35" fmla="*/ 2147483647 h 246"/>
              <a:gd name="T36" fmla="*/ 2147483647 w 180"/>
              <a:gd name="T37" fmla="*/ 2147483647 h 246"/>
              <a:gd name="T38" fmla="*/ 2147483647 w 180"/>
              <a:gd name="T39" fmla="*/ 2147483647 h 246"/>
              <a:gd name="T40" fmla="*/ 2147483647 w 180"/>
              <a:gd name="T41" fmla="*/ 0 h 246"/>
              <a:gd name="T42" fmla="*/ 2147483647 w 180"/>
              <a:gd name="T43" fmla="*/ 2147483647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
              <a:gd name="T67" fmla="*/ 0 h 246"/>
              <a:gd name="T68" fmla="*/ 180 w 180"/>
              <a:gd name="T69" fmla="*/ 246 h 2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rgbClr val="7DC4FF"/>
          </a:solidFill>
          <a:ln w="9525">
            <a:solidFill>
              <a:schemeClr val="bg1"/>
            </a:solidFill>
            <a:round/>
            <a:headEnd/>
            <a:tailEnd/>
          </a:ln>
        </p:spPr>
        <p:txBody>
          <a:bodyPr/>
          <a:lstStyle/>
          <a:p>
            <a:endParaRPr lang="tr-TR"/>
          </a:p>
        </p:txBody>
      </p:sp>
      <p:sp>
        <p:nvSpPr>
          <p:cNvPr id="6258" name="Freeform 1408"/>
          <p:cNvSpPr>
            <a:spLocks/>
          </p:cNvSpPr>
          <p:nvPr/>
        </p:nvSpPr>
        <p:spPr bwMode="auto">
          <a:xfrm>
            <a:off x="4830763" y="4241800"/>
            <a:ext cx="31750" cy="123825"/>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2147483647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96"/>
              <a:gd name="T26" fmla="*/ 24 w 24"/>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96">
                <a:moveTo>
                  <a:pt x="12" y="0"/>
                </a:moveTo>
                <a:lnTo>
                  <a:pt x="12" y="0"/>
                </a:lnTo>
                <a:lnTo>
                  <a:pt x="24" y="42"/>
                </a:lnTo>
                <a:lnTo>
                  <a:pt x="0" y="48"/>
                </a:lnTo>
                <a:lnTo>
                  <a:pt x="0" y="66"/>
                </a:lnTo>
                <a:lnTo>
                  <a:pt x="18" y="96"/>
                </a:lnTo>
                <a:lnTo>
                  <a:pt x="24" y="96"/>
                </a:lnTo>
                <a:lnTo>
                  <a:pt x="12" y="0"/>
                </a:lnTo>
                <a:close/>
              </a:path>
            </a:pathLst>
          </a:custGeom>
          <a:solidFill>
            <a:srgbClr val="7DC4FF"/>
          </a:solidFill>
          <a:ln w="9525">
            <a:solidFill>
              <a:schemeClr val="bg1"/>
            </a:solidFill>
            <a:round/>
            <a:headEnd/>
            <a:tailEnd/>
          </a:ln>
        </p:spPr>
        <p:txBody>
          <a:bodyPr/>
          <a:lstStyle/>
          <a:p>
            <a:endParaRPr lang="tr-TR"/>
          </a:p>
        </p:txBody>
      </p:sp>
      <p:sp>
        <p:nvSpPr>
          <p:cNvPr id="6259" name="Freeform 1409"/>
          <p:cNvSpPr>
            <a:spLocks/>
          </p:cNvSpPr>
          <p:nvPr/>
        </p:nvSpPr>
        <p:spPr bwMode="auto">
          <a:xfrm>
            <a:off x="4830763" y="4241800"/>
            <a:ext cx="31750" cy="123825"/>
          </a:xfrm>
          <a:custGeom>
            <a:avLst/>
            <a:gdLst>
              <a:gd name="T0" fmla="*/ 2147483647 w 24"/>
              <a:gd name="T1" fmla="*/ 0 h 96"/>
              <a:gd name="T2" fmla="*/ 2147483647 w 24"/>
              <a:gd name="T3" fmla="*/ 0 h 96"/>
              <a:gd name="T4" fmla="*/ 2147483647 w 24"/>
              <a:gd name="T5" fmla="*/ 2147483647 h 96"/>
              <a:gd name="T6" fmla="*/ 0 w 24"/>
              <a:gd name="T7" fmla="*/ 2147483647 h 96"/>
              <a:gd name="T8" fmla="*/ 0 w 24"/>
              <a:gd name="T9" fmla="*/ 2147483647 h 96"/>
              <a:gd name="T10" fmla="*/ 2147483647 w 24"/>
              <a:gd name="T11" fmla="*/ 2147483647 h 96"/>
              <a:gd name="T12" fmla="*/ 2147483647 w 24"/>
              <a:gd name="T13" fmla="*/ 2147483647 h 96"/>
              <a:gd name="T14" fmla="*/ 0 60000 65536"/>
              <a:gd name="T15" fmla="*/ 0 60000 65536"/>
              <a:gd name="T16" fmla="*/ 0 60000 65536"/>
              <a:gd name="T17" fmla="*/ 0 60000 65536"/>
              <a:gd name="T18" fmla="*/ 0 60000 65536"/>
              <a:gd name="T19" fmla="*/ 0 60000 65536"/>
              <a:gd name="T20" fmla="*/ 0 60000 65536"/>
              <a:gd name="T21" fmla="*/ 0 w 24"/>
              <a:gd name="T22" fmla="*/ 0 h 96"/>
              <a:gd name="T23" fmla="*/ 24 w 24"/>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96">
                <a:moveTo>
                  <a:pt x="12" y="0"/>
                </a:moveTo>
                <a:lnTo>
                  <a:pt x="12" y="0"/>
                </a:lnTo>
                <a:lnTo>
                  <a:pt x="24" y="42"/>
                </a:lnTo>
                <a:lnTo>
                  <a:pt x="0" y="48"/>
                </a:lnTo>
                <a:lnTo>
                  <a:pt x="0" y="66"/>
                </a:lnTo>
                <a:lnTo>
                  <a:pt x="18" y="96"/>
                </a:lnTo>
                <a:lnTo>
                  <a:pt x="24" y="96"/>
                </a:lnTo>
              </a:path>
            </a:pathLst>
          </a:custGeom>
          <a:solidFill>
            <a:srgbClr val="7DC4FF"/>
          </a:solidFill>
          <a:ln w="9525">
            <a:solidFill>
              <a:schemeClr val="bg1"/>
            </a:solidFill>
            <a:round/>
            <a:headEnd/>
            <a:tailEnd/>
          </a:ln>
        </p:spPr>
        <p:txBody>
          <a:bodyPr/>
          <a:lstStyle/>
          <a:p>
            <a:endParaRPr lang="tr-TR"/>
          </a:p>
        </p:txBody>
      </p:sp>
      <p:sp>
        <p:nvSpPr>
          <p:cNvPr id="6260" name="Freeform 1410"/>
          <p:cNvSpPr>
            <a:spLocks/>
          </p:cNvSpPr>
          <p:nvPr/>
        </p:nvSpPr>
        <p:spPr bwMode="auto">
          <a:xfrm>
            <a:off x="4814888" y="3960813"/>
            <a:ext cx="258762" cy="404812"/>
          </a:xfrm>
          <a:custGeom>
            <a:avLst/>
            <a:gdLst>
              <a:gd name="T0" fmla="*/ 2147483647 w 198"/>
              <a:gd name="T1" fmla="*/ 2147483647 h 313"/>
              <a:gd name="T2" fmla="*/ 2147483647 w 198"/>
              <a:gd name="T3" fmla="*/ 2147483647 h 313"/>
              <a:gd name="T4" fmla="*/ 2147483647 w 198"/>
              <a:gd name="T5" fmla="*/ 2147483647 h 313"/>
              <a:gd name="T6" fmla="*/ 2147483647 w 198"/>
              <a:gd name="T7" fmla="*/ 2147483647 h 313"/>
              <a:gd name="T8" fmla="*/ 2147483647 w 198"/>
              <a:gd name="T9" fmla="*/ 2147483647 h 313"/>
              <a:gd name="T10" fmla="*/ 2147483647 w 198"/>
              <a:gd name="T11" fmla="*/ 2147483647 h 313"/>
              <a:gd name="T12" fmla="*/ 2147483647 w 198"/>
              <a:gd name="T13" fmla="*/ 2147483647 h 313"/>
              <a:gd name="T14" fmla="*/ 2147483647 w 198"/>
              <a:gd name="T15" fmla="*/ 2147483647 h 313"/>
              <a:gd name="T16" fmla="*/ 2147483647 w 198"/>
              <a:gd name="T17" fmla="*/ 2147483647 h 313"/>
              <a:gd name="T18" fmla="*/ 2147483647 w 198"/>
              <a:gd name="T19" fmla="*/ 2147483647 h 313"/>
              <a:gd name="T20" fmla="*/ 2147483647 w 198"/>
              <a:gd name="T21" fmla="*/ 2147483647 h 313"/>
              <a:gd name="T22" fmla="*/ 2147483647 w 198"/>
              <a:gd name="T23" fmla="*/ 2147483647 h 313"/>
              <a:gd name="T24" fmla="*/ 2147483647 w 198"/>
              <a:gd name="T25" fmla="*/ 0 h 313"/>
              <a:gd name="T26" fmla="*/ 2147483647 w 198"/>
              <a:gd name="T27" fmla="*/ 2147483647 h 313"/>
              <a:gd name="T28" fmla="*/ 2147483647 w 198"/>
              <a:gd name="T29" fmla="*/ 2147483647 h 313"/>
              <a:gd name="T30" fmla="*/ 2147483647 w 198"/>
              <a:gd name="T31" fmla="*/ 2147483647 h 313"/>
              <a:gd name="T32" fmla="*/ 2147483647 w 198"/>
              <a:gd name="T33" fmla="*/ 2147483647 h 313"/>
              <a:gd name="T34" fmla="*/ 2147483647 w 198"/>
              <a:gd name="T35" fmla="*/ 2147483647 h 313"/>
              <a:gd name="T36" fmla="*/ 2147483647 w 198"/>
              <a:gd name="T37" fmla="*/ 2147483647 h 313"/>
              <a:gd name="T38" fmla="*/ 2147483647 w 198"/>
              <a:gd name="T39" fmla="*/ 2147483647 h 313"/>
              <a:gd name="T40" fmla="*/ 2147483647 w 198"/>
              <a:gd name="T41" fmla="*/ 2147483647 h 313"/>
              <a:gd name="T42" fmla="*/ 0 w 198"/>
              <a:gd name="T43" fmla="*/ 2147483647 h 313"/>
              <a:gd name="T44" fmla="*/ 2147483647 w 198"/>
              <a:gd name="T45" fmla="*/ 2147483647 h 313"/>
              <a:gd name="T46" fmla="*/ 2147483647 w 198"/>
              <a:gd name="T47" fmla="*/ 2147483647 h 313"/>
              <a:gd name="T48" fmla="*/ 2147483647 w 198"/>
              <a:gd name="T49" fmla="*/ 2147483647 h 313"/>
              <a:gd name="T50" fmla="*/ 2147483647 w 198"/>
              <a:gd name="T51" fmla="*/ 2147483647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8"/>
              <a:gd name="T79" fmla="*/ 0 h 313"/>
              <a:gd name="T80" fmla="*/ 198 w 198"/>
              <a:gd name="T81" fmla="*/ 313 h 3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rgbClr val="7DC4FF"/>
          </a:solidFill>
          <a:ln w="9525">
            <a:solidFill>
              <a:schemeClr val="bg1"/>
            </a:solidFill>
            <a:round/>
            <a:headEnd/>
            <a:tailEnd/>
          </a:ln>
        </p:spPr>
        <p:txBody>
          <a:bodyPr/>
          <a:lstStyle/>
          <a:p>
            <a:endParaRPr lang="tr-TR"/>
          </a:p>
        </p:txBody>
      </p:sp>
      <p:sp>
        <p:nvSpPr>
          <p:cNvPr id="6261" name="Freeform 1411"/>
          <p:cNvSpPr>
            <a:spLocks/>
          </p:cNvSpPr>
          <p:nvPr/>
        </p:nvSpPr>
        <p:spPr bwMode="auto">
          <a:xfrm>
            <a:off x="4814888" y="3960813"/>
            <a:ext cx="258762" cy="404812"/>
          </a:xfrm>
          <a:custGeom>
            <a:avLst/>
            <a:gdLst>
              <a:gd name="T0" fmla="*/ 2147483647 w 198"/>
              <a:gd name="T1" fmla="*/ 2147483647 h 313"/>
              <a:gd name="T2" fmla="*/ 2147483647 w 198"/>
              <a:gd name="T3" fmla="*/ 2147483647 h 313"/>
              <a:gd name="T4" fmla="*/ 2147483647 w 198"/>
              <a:gd name="T5" fmla="*/ 2147483647 h 313"/>
              <a:gd name="T6" fmla="*/ 2147483647 w 198"/>
              <a:gd name="T7" fmla="*/ 2147483647 h 313"/>
              <a:gd name="T8" fmla="*/ 2147483647 w 198"/>
              <a:gd name="T9" fmla="*/ 2147483647 h 313"/>
              <a:gd name="T10" fmla="*/ 2147483647 w 198"/>
              <a:gd name="T11" fmla="*/ 2147483647 h 313"/>
              <a:gd name="T12" fmla="*/ 2147483647 w 198"/>
              <a:gd name="T13" fmla="*/ 2147483647 h 313"/>
              <a:gd name="T14" fmla="*/ 2147483647 w 198"/>
              <a:gd name="T15" fmla="*/ 2147483647 h 313"/>
              <a:gd name="T16" fmla="*/ 2147483647 w 198"/>
              <a:gd name="T17" fmla="*/ 2147483647 h 313"/>
              <a:gd name="T18" fmla="*/ 2147483647 w 198"/>
              <a:gd name="T19" fmla="*/ 2147483647 h 313"/>
              <a:gd name="T20" fmla="*/ 2147483647 w 198"/>
              <a:gd name="T21" fmla="*/ 2147483647 h 313"/>
              <a:gd name="T22" fmla="*/ 2147483647 w 198"/>
              <a:gd name="T23" fmla="*/ 2147483647 h 313"/>
              <a:gd name="T24" fmla="*/ 2147483647 w 198"/>
              <a:gd name="T25" fmla="*/ 0 h 313"/>
              <a:gd name="T26" fmla="*/ 2147483647 w 198"/>
              <a:gd name="T27" fmla="*/ 2147483647 h 313"/>
              <a:gd name="T28" fmla="*/ 2147483647 w 198"/>
              <a:gd name="T29" fmla="*/ 2147483647 h 313"/>
              <a:gd name="T30" fmla="*/ 2147483647 w 198"/>
              <a:gd name="T31" fmla="*/ 2147483647 h 313"/>
              <a:gd name="T32" fmla="*/ 2147483647 w 198"/>
              <a:gd name="T33" fmla="*/ 2147483647 h 313"/>
              <a:gd name="T34" fmla="*/ 2147483647 w 198"/>
              <a:gd name="T35" fmla="*/ 2147483647 h 313"/>
              <a:gd name="T36" fmla="*/ 2147483647 w 198"/>
              <a:gd name="T37" fmla="*/ 2147483647 h 313"/>
              <a:gd name="T38" fmla="*/ 2147483647 w 198"/>
              <a:gd name="T39" fmla="*/ 2147483647 h 313"/>
              <a:gd name="T40" fmla="*/ 2147483647 w 198"/>
              <a:gd name="T41" fmla="*/ 2147483647 h 313"/>
              <a:gd name="T42" fmla="*/ 0 w 198"/>
              <a:gd name="T43" fmla="*/ 2147483647 h 313"/>
              <a:gd name="T44" fmla="*/ 2147483647 w 198"/>
              <a:gd name="T45" fmla="*/ 2147483647 h 313"/>
              <a:gd name="T46" fmla="*/ 2147483647 w 198"/>
              <a:gd name="T47" fmla="*/ 2147483647 h 313"/>
              <a:gd name="T48" fmla="*/ 2147483647 w 198"/>
              <a:gd name="T49" fmla="*/ 2147483647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8"/>
              <a:gd name="T76" fmla="*/ 0 h 313"/>
              <a:gd name="T77" fmla="*/ 198 w 198"/>
              <a:gd name="T78" fmla="*/ 313 h 3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rgbClr val="7DC4FF"/>
          </a:solidFill>
          <a:ln w="9525">
            <a:solidFill>
              <a:schemeClr val="bg1"/>
            </a:solidFill>
            <a:round/>
            <a:headEnd/>
            <a:tailEnd/>
          </a:ln>
        </p:spPr>
        <p:txBody>
          <a:bodyPr/>
          <a:lstStyle/>
          <a:p>
            <a:endParaRPr lang="tr-TR"/>
          </a:p>
        </p:txBody>
      </p:sp>
      <p:sp>
        <p:nvSpPr>
          <p:cNvPr id="6262" name="Freeform 1412"/>
          <p:cNvSpPr>
            <a:spLocks/>
          </p:cNvSpPr>
          <p:nvPr/>
        </p:nvSpPr>
        <p:spPr bwMode="auto">
          <a:xfrm>
            <a:off x="4894263" y="5106988"/>
            <a:ext cx="398462" cy="354012"/>
          </a:xfrm>
          <a:custGeom>
            <a:avLst/>
            <a:gdLst>
              <a:gd name="T0" fmla="*/ 2147483647 w 51"/>
              <a:gd name="T1" fmla="*/ 2147483647 h 45"/>
              <a:gd name="T2" fmla="*/ 2147483647 w 51"/>
              <a:gd name="T3" fmla="*/ 2147483647 h 45"/>
              <a:gd name="T4" fmla="*/ 2147483647 w 51"/>
              <a:gd name="T5" fmla="*/ 2147483647 h 45"/>
              <a:gd name="T6" fmla="*/ 2147483647 w 51"/>
              <a:gd name="T7" fmla="*/ 2147483647 h 45"/>
              <a:gd name="T8" fmla="*/ 2147483647 w 51"/>
              <a:gd name="T9" fmla="*/ 0 h 45"/>
              <a:gd name="T10" fmla="*/ 2147483647 w 51"/>
              <a:gd name="T11" fmla="*/ 2147483647 h 45"/>
              <a:gd name="T12" fmla="*/ 2147483647 w 51"/>
              <a:gd name="T13" fmla="*/ 2147483647 h 45"/>
              <a:gd name="T14" fmla="*/ 2147483647 w 51"/>
              <a:gd name="T15" fmla="*/ 2147483647 h 45"/>
              <a:gd name="T16" fmla="*/ 2147483647 w 51"/>
              <a:gd name="T17" fmla="*/ 2147483647 h 45"/>
              <a:gd name="T18" fmla="*/ 2147483647 w 51"/>
              <a:gd name="T19" fmla="*/ 2147483647 h 45"/>
              <a:gd name="T20" fmla="*/ 2147483647 w 51"/>
              <a:gd name="T21" fmla="*/ 2147483647 h 45"/>
              <a:gd name="T22" fmla="*/ 2147483647 w 51"/>
              <a:gd name="T23" fmla="*/ 2147483647 h 45"/>
              <a:gd name="T24" fmla="*/ 2147483647 w 51"/>
              <a:gd name="T25" fmla="*/ 2147483647 h 45"/>
              <a:gd name="T26" fmla="*/ 2147483647 w 51"/>
              <a:gd name="T27" fmla="*/ 2147483647 h 45"/>
              <a:gd name="T28" fmla="*/ 2147483647 w 51"/>
              <a:gd name="T29" fmla="*/ 2147483647 h 45"/>
              <a:gd name="T30" fmla="*/ 2147483647 w 51"/>
              <a:gd name="T31" fmla="*/ 2147483647 h 45"/>
              <a:gd name="T32" fmla="*/ 2147483647 w 51"/>
              <a:gd name="T33" fmla="*/ 2147483647 h 45"/>
              <a:gd name="T34" fmla="*/ 0 w 51"/>
              <a:gd name="T35" fmla="*/ 2147483647 h 45"/>
              <a:gd name="T36" fmla="*/ 2147483647 w 51"/>
              <a:gd name="T37" fmla="*/ 2147483647 h 45"/>
              <a:gd name="T38" fmla="*/ 2147483647 w 51"/>
              <a:gd name="T39" fmla="*/ 2147483647 h 45"/>
              <a:gd name="T40" fmla="*/ 2147483647 w 51"/>
              <a:gd name="T41" fmla="*/ 2147483647 h 45"/>
              <a:gd name="T42" fmla="*/ 2147483647 w 51"/>
              <a:gd name="T43" fmla="*/ 2147483647 h 45"/>
              <a:gd name="T44" fmla="*/ 2147483647 w 51"/>
              <a:gd name="T45" fmla="*/ 2147483647 h 45"/>
              <a:gd name="T46" fmla="*/ 2147483647 w 51"/>
              <a:gd name="T47" fmla="*/ 2147483647 h 45"/>
              <a:gd name="T48" fmla="*/ 2147483647 w 51"/>
              <a:gd name="T49" fmla="*/ 2147483647 h 45"/>
              <a:gd name="T50" fmla="*/ 2147483647 w 51"/>
              <a:gd name="T51" fmla="*/ 2147483647 h 45"/>
              <a:gd name="T52" fmla="*/ 2147483647 w 51"/>
              <a:gd name="T53" fmla="*/ 2147483647 h 45"/>
              <a:gd name="T54" fmla="*/ 2147483647 w 51"/>
              <a:gd name="T55" fmla="*/ 2147483647 h 45"/>
              <a:gd name="T56" fmla="*/ 2147483647 w 51"/>
              <a:gd name="T57" fmla="*/ 2147483647 h 45"/>
              <a:gd name="T58" fmla="*/ 2147483647 w 51"/>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
              <a:gd name="T91" fmla="*/ 0 h 45"/>
              <a:gd name="T92" fmla="*/ 51 w 51"/>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7DC4FF"/>
          </a:solidFill>
          <a:ln w="9525">
            <a:solidFill>
              <a:schemeClr val="bg1"/>
            </a:solidFill>
            <a:round/>
            <a:headEnd/>
            <a:tailEnd/>
          </a:ln>
        </p:spPr>
        <p:txBody>
          <a:bodyPr/>
          <a:lstStyle/>
          <a:p>
            <a:endParaRPr lang="tr-TR"/>
          </a:p>
        </p:txBody>
      </p:sp>
      <p:sp>
        <p:nvSpPr>
          <p:cNvPr id="6263" name="Freeform 1413"/>
          <p:cNvSpPr>
            <a:spLocks/>
          </p:cNvSpPr>
          <p:nvPr/>
        </p:nvSpPr>
        <p:spPr bwMode="auto">
          <a:xfrm>
            <a:off x="4979988" y="4991100"/>
            <a:ext cx="236537" cy="234950"/>
          </a:xfrm>
          <a:custGeom>
            <a:avLst/>
            <a:gdLst>
              <a:gd name="T0" fmla="*/ 2147483647 w 180"/>
              <a:gd name="T1" fmla="*/ 2147483647 h 180"/>
              <a:gd name="T2" fmla="*/ 2147483647 w 180"/>
              <a:gd name="T3" fmla="*/ 2147483647 h 180"/>
              <a:gd name="T4" fmla="*/ 2147483647 w 180"/>
              <a:gd name="T5" fmla="*/ 2147483647 h 180"/>
              <a:gd name="T6" fmla="*/ 2147483647 w 180"/>
              <a:gd name="T7" fmla="*/ 2147483647 h 180"/>
              <a:gd name="T8" fmla="*/ 2147483647 w 180"/>
              <a:gd name="T9" fmla="*/ 2147483647 h 180"/>
              <a:gd name="T10" fmla="*/ 2147483647 w 180"/>
              <a:gd name="T11" fmla="*/ 2147483647 h 180"/>
              <a:gd name="T12" fmla="*/ 2147483647 w 180"/>
              <a:gd name="T13" fmla="*/ 2147483647 h 180"/>
              <a:gd name="T14" fmla="*/ 2147483647 w 180"/>
              <a:gd name="T15" fmla="*/ 0 h 180"/>
              <a:gd name="T16" fmla="*/ 2147483647 w 180"/>
              <a:gd name="T17" fmla="*/ 2147483647 h 180"/>
              <a:gd name="T18" fmla="*/ 2147483647 w 180"/>
              <a:gd name="T19" fmla="*/ 2147483647 h 180"/>
              <a:gd name="T20" fmla="*/ 2147483647 w 180"/>
              <a:gd name="T21" fmla="*/ 2147483647 h 180"/>
              <a:gd name="T22" fmla="*/ 0 w 180"/>
              <a:gd name="T23" fmla="*/ 2147483647 h 180"/>
              <a:gd name="T24" fmla="*/ 0 w 180"/>
              <a:gd name="T25" fmla="*/ 2147483647 h 180"/>
              <a:gd name="T26" fmla="*/ 2147483647 w 180"/>
              <a:gd name="T27" fmla="*/ 2147483647 h 180"/>
              <a:gd name="T28" fmla="*/ 2147483647 w 180"/>
              <a:gd name="T29" fmla="*/ 2147483647 h 180"/>
              <a:gd name="T30" fmla="*/ 2147483647 w 180"/>
              <a:gd name="T31" fmla="*/ 2147483647 h 180"/>
              <a:gd name="T32" fmla="*/ 2147483647 w 180"/>
              <a:gd name="T33" fmla="*/ 2147483647 h 180"/>
              <a:gd name="T34" fmla="*/ 2147483647 w 180"/>
              <a:gd name="T35" fmla="*/ 2147483647 h 180"/>
              <a:gd name="T36" fmla="*/ 2147483647 w 180"/>
              <a:gd name="T37" fmla="*/ 2147483647 h 180"/>
              <a:gd name="T38" fmla="*/ 2147483647 w 180"/>
              <a:gd name="T39" fmla="*/ 2147483647 h 180"/>
              <a:gd name="T40" fmla="*/ 2147483647 w 180"/>
              <a:gd name="T41" fmla="*/ 2147483647 h 180"/>
              <a:gd name="T42" fmla="*/ 2147483647 w 18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
              <a:gd name="T67" fmla="*/ 0 h 180"/>
              <a:gd name="T68" fmla="*/ 180 w 180"/>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rgbClr val="7DC4FF"/>
          </a:solidFill>
          <a:ln w="9525">
            <a:solidFill>
              <a:schemeClr val="bg1"/>
            </a:solidFill>
            <a:round/>
            <a:headEnd/>
            <a:tailEnd/>
          </a:ln>
        </p:spPr>
        <p:txBody>
          <a:bodyPr/>
          <a:lstStyle/>
          <a:p>
            <a:endParaRPr lang="tr-TR"/>
          </a:p>
        </p:txBody>
      </p:sp>
      <p:sp>
        <p:nvSpPr>
          <p:cNvPr id="6264" name="Freeform 1414"/>
          <p:cNvSpPr>
            <a:spLocks/>
          </p:cNvSpPr>
          <p:nvPr/>
        </p:nvSpPr>
        <p:spPr bwMode="auto">
          <a:xfrm>
            <a:off x="5222875" y="4810125"/>
            <a:ext cx="268288" cy="422275"/>
          </a:xfrm>
          <a:custGeom>
            <a:avLst/>
            <a:gdLst>
              <a:gd name="T0" fmla="*/ 2147483647 w 34"/>
              <a:gd name="T1" fmla="*/ 2147483647 h 54"/>
              <a:gd name="T2" fmla="*/ 2147483647 w 34"/>
              <a:gd name="T3" fmla="*/ 2147483647 h 54"/>
              <a:gd name="T4" fmla="*/ 2147483647 w 34"/>
              <a:gd name="T5" fmla="*/ 2147483647 h 54"/>
              <a:gd name="T6" fmla="*/ 2147483647 w 34"/>
              <a:gd name="T7" fmla="*/ 2147483647 h 54"/>
              <a:gd name="T8" fmla="*/ 2147483647 w 34"/>
              <a:gd name="T9" fmla="*/ 2147483647 h 54"/>
              <a:gd name="T10" fmla="*/ 2147483647 w 34"/>
              <a:gd name="T11" fmla="*/ 2147483647 h 54"/>
              <a:gd name="T12" fmla="*/ 2147483647 w 34"/>
              <a:gd name="T13" fmla="*/ 2147483647 h 54"/>
              <a:gd name="T14" fmla="*/ 2147483647 w 34"/>
              <a:gd name="T15" fmla="*/ 2147483647 h 54"/>
              <a:gd name="T16" fmla="*/ 2147483647 w 34"/>
              <a:gd name="T17" fmla="*/ 2147483647 h 54"/>
              <a:gd name="T18" fmla="*/ 2147483647 w 34"/>
              <a:gd name="T19" fmla="*/ 2147483647 h 54"/>
              <a:gd name="T20" fmla="*/ 2147483647 w 34"/>
              <a:gd name="T21" fmla="*/ 2147483647 h 54"/>
              <a:gd name="T22" fmla="*/ 2147483647 w 34"/>
              <a:gd name="T23" fmla="*/ 2147483647 h 54"/>
              <a:gd name="T24" fmla="*/ 0 w 34"/>
              <a:gd name="T25" fmla="*/ 2147483647 h 54"/>
              <a:gd name="T26" fmla="*/ 0 w 34"/>
              <a:gd name="T27" fmla="*/ 2147483647 h 54"/>
              <a:gd name="T28" fmla="*/ 2147483647 w 34"/>
              <a:gd name="T29" fmla="*/ 2147483647 h 54"/>
              <a:gd name="T30" fmla="*/ 2147483647 w 34"/>
              <a:gd name="T31" fmla="*/ 2147483647 h 54"/>
              <a:gd name="T32" fmla="*/ 2147483647 w 34"/>
              <a:gd name="T33" fmla="*/ 2147483647 h 54"/>
              <a:gd name="T34" fmla="*/ 2147483647 w 34"/>
              <a:gd name="T35" fmla="*/ 2147483647 h 54"/>
              <a:gd name="T36" fmla="*/ 2147483647 w 34"/>
              <a:gd name="T37" fmla="*/ 2147483647 h 54"/>
              <a:gd name="T38" fmla="*/ 2147483647 w 34"/>
              <a:gd name="T39" fmla="*/ 2147483647 h 54"/>
              <a:gd name="T40" fmla="*/ 2147483647 w 34"/>
              <a:gd name="T41" fmla="*/ 2147483647 h 54"/>
              <a:gd name="T42" fmla="*/ 2147483647 w 34"/>
              <a:gd name="T43" fmla="*/ 2147483647 h 54"/>
              <a:gd name="T44" fmla="*/ 2147483647 w 34"/>
              <a:gd name="T45" fmla="*/ 2147483647 h 54"/>
              <a:gd name="T46" fmla="*/ 2147483647 w 34"/>
              <a:gd name="T47" fmla="*/ 2147483647 h 54"/>
              <a:gd name="T48" fmla="*/ 2147483647 w 34"/>
              <a:gd name="T49" fmla="*/ 2147483647 h 54"/>
              <a:gd name="T50" fmla="*/ 2147483647 w 34"/>
              <a:gd name="T51" fmla="*/ 2147483647 h 54"/>
              <a:gd name="T52" fmla="*/ 2147483647 w 34"/>
              <a:gd name="T53" fmla="*/ 2147483647 h 54"/>
              <a:gd name="T54" fmla="*/ 2147483647 w 34"/>
              <a:gd name="T55" fmla="*/ 2147483647 h 54"/>
              <a:gd name="T56" fmla="*/ 2147483647 w 34"/>
              <a:gd name="T57" fmla="*/ 2147483647 h 54"/>
              <a:gd name="T58" fmla="*/ 2147483647 w 34"/>
              <a:gd name="T59" fmla="*/ 2147483647 h 54"/>
              <a:gd name="T60" fmla="*/ 2147483647 w 34"/>
              <a:gd name="T61" fmla="*/ 2147483647 h 54"/>
              <a:gd name="T62" fmla="*/ 2147483647 w 34"/>
              <a:gd name="T63" fmla="*/ 2147483647 h 54"/>
              <a:gd name="T64" fmla="*/ 2147483647 w 34"/>
              <a:gd name="T65" fmla="*/ 2147483647 h 54"/>
              <a:gd name="T66" fmla="*/ 2147483647 w 34"/>
              <a:gd name="T67" fmla="*/ 2147483647 h 54"/>
              <a:gd name="T68" fmla="*/ 2147483647 w 34"/>
              <a:gd name="T69" fmla="*/ 0 h 54"/>
              <a:gd name="T70" fmla="*/ 2147483647 w 34"/>
              <a:gd name="T71" fmla="*/ 0 h 54"/>
              <a:gd name="T72" fmla="*/ 2147483647 w 34"/>
              <a:gd name="T73" fmla="*/ 2147483647 h 54"/>
              <a:gd name="T74" fmla="*/ 2147483647 w 34"/>
              <a:gd name="T75" fmla="*/ 2147483647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
              <a:gd name="T115" fmla="*/ 0 h 54"/>
              <a:gd name="T116" fmla="*/ 34 w 34"/>
              <a:gd name="T117" fmla="*/ 54 h 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rgbClr val="7DC4FF"/>
          </a:solidFill>
          <a:ln w="9525">
            <a:solidFill>
              <a:schemeClr val="bg1"/>
            </a:solidFill>
            <a:round/>
            <a:headEnd/>
            <a:tailEnd/>
          </a:ln>
        </p:spPr>
        <p:txBody>
          <a:bodyPr/>
          <a:lstStyle/>
          <a:p>
            <a:endParaRPr lang="tr-TR"/>
          </a:p>
        </p:txBody>
      </p:sp>
      <p:sp>
        <p:nvSpPr>
          <p:cNvPr id="6265" name="Freeform 1415"/>
          <p:cNvSpPr>
            <a:spLocks/>
          </p:cNvSpPr>
          <p:nvPr/>
        </p:nvSpPr>
        <p:spPr bwMode="auto">
          <a:xfrm>
            <a:off x="5222875" y="4568825"/>
            <a:ext cx="260350" cy="265113"/>
          </a:xfrm>
          <a:custGeom>
            <a:avLst/>
            <a:gdLst>
              <a:gd name="T0" fmla="*/ 2147483647 w 33"/>
              <a:gd name="T1" fmla="*/ 2147483647 h 34"/>
              <a:gd name="T2" fmla="*/ 2147483647 w 33"/>
              <a:gd name="T3" fmla="*/ 2147483647 h 34"/>
              <a:gd name="T4" fmla="*/ 2147483647 w 33"/>
              <a:gd name="T5" fmla="*/ 2147483647 h 34"/>
              <a:gd name="T6" fmla="*/ 2147483647 w 33"/>
              <a:gd name="T7" fmla="*/ 2147483647 h 34"/>
              <a:gd name="T8" fmla="*/ 2147483647 w 33"/>
              <a:gd name="T9" fmla="*/ 0 h 34"/>
              <a:gd name="T10" fmla="*/ 2147483647 w 33"/>
              <a:gd name="T11" fmla="*/ 2147483647 h 34"/>
              <a:gd name="T12" fmla="*/ 2147483647 w 33"/>
              <a:gd name="T13" fmla="*/ 2147483647 h 34"/>
              <a:gd name="T14" fmla="*/ 2147483647 w 33"/>
              <a:gd name="T15" fmla="*/ 2147483647 h 34"/>
              <a:gd name="T16" fmla="*/ 2147483647 w 33"/>
              <a:gd name="T17" fmla="*/ 2147483647 h 34"/>
              <a:gd name="T18" fmla="*/ 2147483647 w 33"/>
              <a:gd name="T19" fmla="*/ 2147483647 h 34"/>
              <a:gd name="T20" fmla="*/ 2147483647 w 33"/>
              <a:gd name="T21" fmla="*/ 2147483647 h 34"/>
              <a:gd name="T22" fmla="*/ 0 w 33"/>
              <a:gd name="T23" fmla="*/ 2147483647 h 34"/>
              <a:gd name="T24" fmla="*/ 2147483647 w 33"/>
              <a:gd name="T25" fmla="*/ 2147483647 h 34"/>
              <a:gd name="T26" fmla="*/ 2147483647 w 33"/>
              <a:gd name="T27" fmla="*/ 2147483647 h 34"/>
              <a:gd name="T28" fmla="*/ 2147483647 w 33"/>
              <a:gd name="T29" fmla="*/ 2147483647 h 34"/>
              <a:gd name="T30" fmla="*/ 2147483647 w 33"/>
              <a:gd name="T31" fmla="*/ 2147483647 h 34"/>
              <a:gd name="T32" fmla="*/ 2147483647 w 33"/>
              <a:gd name="T33" fmla="*/ 2147483647 h 34"/>
              <a:gd name="T34" fmla="*/ 2147483647 w 33"/>
              <a:gd name="T35" fmla="*/ 2147483647 h 34"/>
              <a:gd name="T36" fmla="*/ 2147483647 w 33"/>
              <a:gd name="T37" fmla="*/ 2147483647 h 34"/>
              <a:gd name="T38" fmla="*/ 2147483647 w 33"/>
              <a:gd name="T39" fmla="*/ 2147483647 h 34"/>
              <a:gd name="T40" fmla="*/ 2147483647 w 33"/>
              <a:gd name="T41" fmla="*/ 2147483647 h 34"/>
              <a:gd name="T42" fmla="*/ 2147483647 w 33"/>
              <a:gd name="T43" fmla="*/ 2147483647 h 34"/>
              <a:gd name="T44" fmla="*/ 2147483647 w 33"/>
              <a:gd name="T45" fmla="*/ 2147483647 h 34"/>
              <a:gd name="T46" fmla="*/ 2147483647 w 33"/>
              <a:gd name="T47" fmla="*/ 2147483647 h 34"/>
              <a:gd name="T48" fmla="*/ 2147483647 w 33"/>
              <a:gd name="T49" fmla="*/ 2147483647 h 34"/>
              <a:gd name="T50" fmla="*/ 2147483647 w 33"/>
              <a:gd name="T51" fmla="*/ 2147483647 h 34"/>
              <a:gd name="T52" fmla="*/ 2147483647 w 33"/>
              <a:gd name="T53" fmla="*/ 2147483647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
              <a:gd name="T82" fmla="*/ 0 h 34"/>
              <a:gd name="T83" fmla="*/ 33 w 33"/>
              <a:gd name="T84" fmla="*/ 34 h 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rgbClr val="7DC4FF"/>
          </a:solidFill>
          <a:ln w="9525">
            <a:solidFill>
              <a:schemeClr val="bg1"/>
            </a:solidFill>
            <a:round/>
            <a:headEnd/>
            <a:tailEnd/>
          </a:ln>
        </p:spPr>
        <p:txBody>
          <a:bodyPr/>
          <a:lstStyle/>
          <a:p>
            <a:endParaRPr lang="tr-TR"/>
          </a:p>
        </p:txBody>
      </p:sp>
      <p:sp>
        <p:nvSpPr>
          <p:cNvPr id="6266" name="Freeform 1416"/>
          <p:cNvSpPr>
            <a:spLocks/>
          </p:cNvSpPr>
          <p:nvPr/>
        </p:nvSpPr>
        <p:spPr bwMode="auto">
          <a:xfrm>
            <a:off x="4783138" y="4692650"/>
            <a:ext cx="298450" cy="298450"/>
          </a:xfrm>
          <a:custGeom>
            <a:avLst/>
            <a:gdLst>
              <a:gd name="T0" fmla="*/ 2147483647 w 38"/>
              <a:gd name="T1" fmla="*/ 2147483647 h 38"/>
              <a:gd name="T2" fmla="*/ 2147483647 w 38"/>
              <a:gd name="T3" fmla="*/ 2147483647 h 38"/>
              <a:gd name="T4" fmla="*/ 2147483647 w 38"/>
              <a:gd name="T5" fmla="*/ 2147483647 h 38"/>
              <a:gd name="T6" fmla="*/ 2147483647 w 38"/>
              <a:gd name="T7" fmla="*/ 2147483647 h 38"/>
              <a:gd name="T8" fmla="*/ 2147483647 w 38"/>
              <a:gd name="T9" fmla="*/ 2147483647 h 38"/>
              <a:gd name="T10" fmla="*/ 2147483647 w 38"/>
              <a:gd name="T11" fmla="*/ 2147483647 h 38"/>
              <a:gd name="T12" fmla="*/ 2147483647 w 38"/>
              <a:gd name="T13" fmla="*/ 2147483647 h 38"/>
              <a:gd name="T14" fmla="*/ 2147483647 w 38"/>
              <a:gd name="T15" fmla="*/ 2147483647 h 38"/>
              <a:gd name="T16" fmla="*/ 2147483647 w 38"/>
              <a:gd name="T17" fmla="*/ 2147483647 h 38"/>
              <a:gd name="T18" fmla="*/ 2147483647 w 38"/>
              <a:gd name="T19" fmla="*/ 2147483647 h 38"/>
              <a:gd name="T20" fmla="*/ 2147483647 w 38"/>
              <a:gd name="T21" fmla="*/ 2147483647 h 38"/>
              <a:gd name="T22" fmla="*/ 2147483647 w 38"/>
              <a:gd name="T23" fmla="*/ 2147483647 h 38"/>
              <a:gd name="T24" fmla="*/ 2147483647 w 38"/>
              <a:gd name="T25" fmla="*/ 2147483647 h 38"/>
              <a:gd name="T26" fmla="*/ 2147483647 w 38"/>
              <a:gd name="T27" fmla="*/ 2147483647 h 38"/>
              <a:gd name="T28" fmla="*/ 2147483647 w 38"/>
              <a:gd name="T29" fmla="*/ 2147483647 h 38"/>
              <a:gd name="T30" fmla="*/ 2147483647 w 38"/>
              <a:gd name="T31" fmla="*/ 2147483647 h 38"/>
              <a:gd name="T32" fmla="*/ 2147483647 w 38"/>
              <a:gd name="T33" fmla="*/ 0 h 38"/>
              <a:gd name="T34" fmla="*/ 2147483647 w 38"/>
              <a:gd name="T35" fmla="*/ 0 h 38"/>
              <a:gd name="T36" fmla="*/ 2147483647 w 38"/>
              <a:gd name="T37" fmla="*/ 2147483647 h 38"/>
              <a:gd name="T38" fmla="*/ 2147483647 w 38"/>
              <a:gd name="T39" fmla="*/ 2147483647 h 38"/>
              <a:gd name="T40" fmla="*/ 2147483647 w 38"/>
              <a:gd name="T41" fmla="*/ 2147483647 h 38"/>
              <a:gd name="T42" fmla="*/ 0 w 38"/>
              <a:gd name="T43" fmla="*/ 2147483647 h 38"/>
              <a:gd name="T44" fmla="*/ 0 w 38"/>
              <a:gd name="T45" fmla="*/ 2147483647 h 38"/>
              <a:gd name="T46" fmla="*/ 2147483647 w 38"/>
              <a:gd name="T47" fmla="*/ 2147483647 h 38"/>
              <a:gd name="T48" fmla="*/ 2147483647 w 38"/>
              <a:gd name="T49" fmla="*/ 2147483647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38"/>
              <a:gd name="T77" fmla="*/ 38 w 38"/>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rgbClr val="7DC4FF"/>
          </a:solidFill>
          <a:ln w="9525">
            <a:solidFill>
              <a:schemeClr val="bg1"/>
            </a:solidFill>
            <a:round/>
            <a:headEnd/>
            <a:tailEnd/>
          </a:ln>
        </p:spPr>
        <p:txBody>
          <a:bodyPr/>
          <a:lstStyle/>
          <a:p>
            <a:endParaRPr lang="tr-TR"/>
          </a:p>
        </p:txBody>
      </p:sp>
      <p:sp>
        <p:nvSpPr>
          <p:cNvPr id="6267" name="Freeform 1417"/>
          <p:cNvSpPr>
            <a:spLocks/>
          </p:cNvSpPr>
          <p:nvPr/>
        </p:nvSpPr>
        <p:spPr bwMode="auto">
          <a:xfrm>
            <a:off x="4783138" y="4411663"/>
            <a:ext cx="463550" cy="460375"/>
          </a:xfrm>
          <a:custGeom>
            <a:avLst/>
            <a:gdLst>
              <a:gd name="T0" fmla="*/ 2147483647 w 59"/>
              <a:gd name="T1" fmla="*/ 2147483647 h 59"/>
              <a:gd name="T2" fmla="*/ 2147483647 w 59"/>
              <a:gd name="T3" fmla="*/ 2147483647 h 59"/>
              <a:gd name="T4" fmla="*/ 2147483647 w 59"/>
              <a:gd name="T5" fmla="*/ 2147483647 h 59"/>
              <a:gd name="T6" fmla="*/ 2147483647 w 59"/>
              <a:gd name="T7" fmla="*/ 2147483647 h 59"/>
              <a:gd name="T8" fmla="*/ 2147483647 w 59"/>
              <a:gd name="T9" fmla="*/ 2147483647 h 59"/>
              <a:gd name="T10" fmla="*/ 2147483647 w 59"/>
              <a:gd name="T11" fmla="*/ 2147483647 h 59"/>
              <a:gd name="T12" fmla="*/ 0 w 59"/>
              <a:gd name="T13" fmla="*/ 2147483647 h 59"/>
              <a:gd name="T14" fmla="*/ 2147483647 w 59"/>
              <a:gd name="T15" fmla="*/ 2147483647 h 59"/>
              <a:gd name="T16" fmla="*/ 2147483647 w 59"/>
              <a:gd name="T17" fmla="*/ 2147483647 h 59"/>
              <a:gd name="T18" fmla="*/ 2147483647 w 59"/>
              <a:gd name="T19" fmla="*/ 2147483647 h 59"/>
              <a:gd name="T20" fmla="*/ 2147483647 w 59"/>
              <a:gd name="T21" fmla="*/ 2147483647 h 59"/>
              <a:gd name="T22" fmla="*/ 2147483647 w 59"/>
              <a:gd name="T23" fmla="*/ 2147483647 h 59"/>
              <a:gd name="T24" fmla="*/ 2147483647 w 59"/>
              <a:gd name="T25" fmla="*/ 2147483647 h 59"/>
              <a:gd name="T26" fmla="*/ 2147483647 w 59"/>
              <a:gd name="T27" fmla="*/ 2147483647 h 59"/>
              <a:gd name="T28" fmla="*/ 2147483647 w 59"/>
              <a:gd name="T29" fmla="*/ 2147483647 h 59"/>
              <a:gd name="T30" fmla="*/ 2147483647 w 59"/>
              <a:gd name="T31" fmla="*/ 2147483647 h 59"/>
              <a:gd name="T32" fmla="*/ 2147483647 w 59"/>
              <a:gd name="T33" fmla="*/ 2147483647 h 59"/>
              <a:gd name="T34" fmla="*/ 2147483647 w 59"/>
              <a:gd name="T35" fmla="*/ 2147483647 h 59"/>
              <a:gd name="T36" fmla="*/ 2147483647 w 59"/>
              <a:gd name="T37" fmla="*/ 2147483647 h 59"/>
              <a:gd name="T38" fmla="*/ 2147483647 w 59"/>
              <a:gd name="T39" fmla="*/ 2147483647 h 59"/>
              <a:gd name="T40" fmla="*/ 2147483647 w 59"/>
              <a:gd name="T41" fmla="*/ 2147483647 h 59"/>
              <a:gd name="T42" fmla="*/ 2147483647 w 59"/>
              <a:gd name="T43" fmla="*/ 2147483647 h 59"/>
              <a:gd name="T44" fmla="*/ 2147483647 w 59"/>
              <a:gd name="T45" fmla="*/ 2147483647 h 59"/>
              <a:gd name="T46" fmla="*/ 2147483647 w 59"/>
              <a:gd name="T47" fmla="*/ 2147483647 h 59"/>
              <a:gd name="T48" fmla="*/ 2147483647 w 59"/>
              <a:gd name="T49" fmla="*/ 2147483647 h 59"/>
              <a:gd name="T50" fmla="*/ 2147483647 w 59"/>
              <a:gd name="T51" fmla="*/ 2147483647 h 59"/>
              <a:gd name="T52" fmla="*/ 2147483647 w 59"/>
              <a:gd name="T53" fmla="*/ 2147483647 h 59"/>
              <a:gd name="T54" fmla="*/ 2147483647 w 59"/>
              <a:gd name="T55" fmla="*/ 2147483647 h 59"/>
              <a:gd name="T56" fmla="*/ 2147483647 w 59"/>
              <a:gd name="T57" fmla="*/ 2147483647 h 59"/>
              <a:gd name="T58" fmla="*/ 2147483647 w 59"/>
              <a:gd name="T59" fmla="*/ 2147483647 h 59"/>
              <a:gd name="T60" fmla="*/ 2147483647 w 59"/>
              <a:gd name="T61" fmla="*/ 2147483647 h 59"/>
              <a:gd name="T62" fmla="*/ 2147483647 w 59"/>
              <a:gd name="T63" fmla="*/ 2147483647 h 59"/>
              <a:gd name="T64" fmla="*/ 2147483647 w 59"/>
              <a:gd name="T65" fmla="*/ 2147483647 h 59"/>
              <a:gd name="T66" fmla="*/ 2147483647 w 59"/>
              <a:gd name="T67" fmla="*/ 2147483647 h 59"/>
              <a:gd name="T68" fmla="*/ 2147483647 w 59"/>
              <a:gd name="T69" fmla="*/ 0 h 59"/>
              <a:gd name="T70" fmla="*/ 2147483647 w 59"/>
              <a:gd name="T71" fmla="*/ 2147483647 h 59"/>
              <a:gd name="T72" fmla="*/ 2147483647 w 59"/>
              <a:gd name="T73" fmla="*/ 2147483647 h 59"/>
              <a:gd name="T74" fmla="*/ 2147483647 w 59"/>
              <a:gd name="T75" fmla="*/ 2147483647 h 59"/>
              <a:gd name="T76" fmla="*/ 2147483647 w 59"/>
              <a:gd name="T77" fmla="*/ 2147483647 h 59"/>
              <a:gd name="T78" fmla="*/ 2147483647 w 59"/>
              <a:gd name="T79" fmla="*/ 2147483647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9"/>
              <a:gd name="T121" fmla="*/ 0 h 59"/>
              <a:gd name="T122" fmla="*/ 59 w 59"/>
              <a:gd name="T123" fmla="*/ 59 h 5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rgbClr val="7DC4FF"/>
          </a:solidFill>
          <a:ln w="9525">
            <a:solidFill>
              <a:schemeClr val="bg1"/>
            </a:solidFill>
            <a:round/>
            <a:headEnd/>
            <a:tailEnd/>
          </a:ln>
        </p:spPr>
        <p:txBody>
          <a:bodyPr/>
          <a:lstStyle/>
          <a:p>
            <a:endParaRPr lang="tr-TR"/>
          </a:p>
        </p:txBody>
      </p:sp>
      <p:sp>
        <p:nvSpPr>
          <p:cNvPr id="6268" name="Freeform 1418"/>
          <p:cNvSpPr>
            <a:spLocks/>
          </p:cNvSpPr>
          <p:nvPr/>
        </p:nvSpPr>
        <p:spPr bwMode="auto">
          <a:xfrm>
            <a:off x="5300663" y="4098925"/>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45"/>
              <a:gd name="T92" fmla="*/ 47 w 47"/>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rgbClr val="7DC4FF"/>
          </a:solidFill>
          <a:ln w="9525">
            <a:solidFill>
              <a:schemeClr val="bg1"/>
            </a:solidFill>
            <a:round/>
            <a:headEnd/>
            <a:tailEnd/>
          </a:ln>
        </p:spPr>
        <p:txBody>
          <a:bodyPr/>
          <a:lstStyle/>
          <a:p>
            <a:endParaRPr lang="tr-TR"/>
          </a:p>
        </p:txBody>
      </p:sp>
      <p:sp>
        <p:nvSpPr>
          <p:cNvPr id="6269" name="Freeform 1419"/>
          <p:cNvSpPr>
            <a:spLocks/>
          </p:cNvSpPr>
          <p:nvPr/>
        </p:nvSpPr>
        <p:spPr bwMode="auto">
          <a:xfrm>
            <a:off x="5324475" y="4427538"/>
            <a:ext cx="204788" cy="234950"/>
          </a:xfrm>
          <a:custGeom>
            <a:avLst/>
            <a:gdLst>
              <a:gd name="T0" fmla="*/ 2147483647 w 26"/>
              <a:gd name="T1" fmla="*/ 2147483647 h 30"/>
              <a:gd name="T2" fmla="*/ 2147483647 w 26"/>
              <a:gd name="T3" fmla="*/ 2147483647 h 30"/>
              <a:gd name="T4" fmla="*/ 2147483647 w 26"/>
              <a:gd name="T5" fmla="*/ 2147483647 h 30"/>
              <a:gd name="T6" fmla="*/ 2147483647 w 26"/>
              <a:gd name="T7" fmla="*/ 2147483647 h 30"/>
              <a:gd name="T8" fmla="*/ 2147483647 w 26"/>
              <a:gd name="T9" fmla="*/ 2147483647 h 30"/>
              <a:gd name="T10" fmla="*/ 2147483647 w 26"/>
              <a:gd name="T11" fmla="*/ 2147483647 h 30"/>
              <a:gd name="T12" fmla="*/ 2147483647 w 26"/>
              <a:gd name="T13" fmla="*/ 2147483647 h 30"/>
              <a:gd name="T14" fmla="*/ 2147483647 w 26"/>
              <a:gd name="T15" fmla="*/ 0 h 30"/>
              <a:gd name="T16" fmla="*/ 2147483647 w 26"/>
              <a:gd name="T17" fmla="*/ 2147483647 h 30"/>
              <a:gd name="T18" fmla="*/ 2147483647 w 26"/>
              <a:gd name="T19" fmla="*/ 2147483647 h 30"/>
              <a:gd name="T20" fmla="*/ 0 w 26"/>
              <a:gd name="T21" fmla="*/ 2147483647 h 30"/>
              <a:gd name="T22" fmla="*/ 2147483647 w 26"/>
              <a:gd name="T23" fmla="*/ 2147483647 h 30"/>
              <a:gd name="T24" fmla="*/ 2147483647 w 26"/>
              <a:gd name="T25" fmla="*/ 2147483647 h 30"/>
              <a:gd name="T26" fmla="*/ 0 w 26"/>
              <a:gd name="T27" fmla="*/ 2147483647 h 30"/>
              <a:gd name="T28" fmla="*/ 2147483647 w 26"/>
              <a:gd name="T29" fmla="*/ 2147483647 h 30"/>
              <a:gd name="T30" fmla="*/ 2147483647 w 26"/>
              <a:gd name="T31" fmla="*/ 2147483647 h 30"/>
              <a:gd name="T32" fmla="*/ 2147483647 w 26"/>
              <a:gd name="T33" fmla="*/ 2147483647 h 30"/>
              <a:gd name="T34" fmla="*/ 2147483647 w 26"/>
              <a:gd name="T35" fmla="*/ 2147483647 h 30"/>
              <a:gd name="T36" fmla="*/ 2147483647 w 26"/>
              <a:gd name="T37" fmla="*/ 2147483647 h 30"/>
              <a:gd name="T38" fmla="*/ 2147483647 w 26"/>
              <a:gd name="T39" fmla="*/ 2147483647 h 30"/>
              <a:gd name="T40" fmla="*/ 2147483647 w 26"/>
              <a:gd name="T41" fmla="*/ 2147483647 h 30"/>
              <a:gd name="T42" fmla="*/ 2147483647 w 26"/>
              <a:gd name="T43" fmla="*/ 2147483647 h 30"/>
              <a:gd name="T44" fmla="*/ 2147483647 w 26"/>
              <a:gd name="T45" fmla="*/ 2147483647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30"/>
              <a:gd name="T71" fmla="*/ 26 w 26"/>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rgbClr val="7DC4FF"/>
          </a:solidFill>
          <a:ln w="9525">
            <a:solidFill>
              <a:schemeClr val="bg1"/>
            </a:solidFill>
            <a:round/>
            <a:headEnd/>
            <a:tailEnd/>
          </a:ln>
        </p:spPr>
        <p:txBody>
          <a:bodyPr/>
          <a:lstStyle/>
          <a:p>
            <a:endParaRPr lang="tr-TR"/>
          </a:p>
        </p:txBody>
      </p:sp>
      <p:sp>
        <p:nvSpPr>
          <p:cNvPr id="6270" name="Freeform 1420"/>
          <p:cNvSpPr>
            <a:spLocks/>
          </p:cNvSpPr>
          <p:nvPr/>
        </p:nvSpPr>
        <p:spPr bwMode="auto">
          <a:xfrm>
            <a:off x="5103813" y="4935538"/>
            <a:ext cx="188912" cy="179387"/>
          </a:xfrm>
          <a:custGeom>
            <a:avLst/>
            <a:gdLst>
              <a:gd name="T0" fmla="*/ 2147483647 w 24"/>
              <a:gd name="T1" fmla="*/ 2147483647 h 23"/>
              <a:gd name="T2" fmla="*/ 2147483647 w 24"/>
              <a:gd name="T3" fmla="*/ 2147483647 h 23"/>
              <a:gd name="T4" fmla="*/ 2147483647 w 24"/>
              <a:gd name="T5" fmla="*/ 2147483647 h 23"/>
              <a:gd name="T6" fmla="*/ 0 w 24"/>
              <a:gd name="T7" fmla="*/ 2147483647 h 23"/>
              <a:gd name="T8" fmla="*/ 2147483647 w 24"/>
              <a:gd name="T9" fmla="*/ 2147483647 h 23"/>
              <a:gd name="T10" fmla="*/ 2147483647 w 24"/>
              <a:gd name="T11" fmla="*/ 2147483647 h 23"/>
              <a:gd name="T12" fmla="*/ 2147483647 w 24"/>
              <a:gd name="T13" fmla="*/ 2147483647 h 23"/>
              <a:gd name="T14" fmla="*/ 2147483647 w 24"/>
              <a:gd name="T15" fmla="*/ 2147483647 h 23"/>
              <a:gd name="T16" fmla="*/ 2147483647 w 24"/>
              <a:gd name="T17" fmla="*/ 2147483647 h 23"/>
              <a:gd name="T18" fmla="*/ 2147483647 w 24"/>
              <a:gd name="T19" fmla="*/ 2147483647 h 23"/>
              <a:gd name="T20" fmla="*/ 2147483647 w 24"/>
              <a:gd name="T21" fmla="*/ 2147483647 h 23"/>
              <a:gd name="T22" fmla="*/ 2147483647 w 24"/>
              <a:gd name="T23" fmla="*/ 2147483647 h 23"/>
              <a:gd name="T24" fmla="*/ 2147483647 w 24"/>
              <a:gd name="T25" fmla="*/ 2147483647 h 23"/>
              <a:gd name="T26" fmla="*/ 2147483647 w 24"/>
              <a:gd name="T27" fmla="*/ 2147483647 h 23"/>
              <a:gd name="T28" fmla="*/ 2147483647 w 24"/>
              <a:gd name="T29" fmla="*/ 2147483647 h 23"/>
              <a:gd name="T30" fmla="*/ 2147483647 w 24"/>
              <a:gd name="T31" fmla="*/ 0 h 23"/>
              <a:gd name="T32" fmla="*/ 2147483647 w 24"/>
              <a:gd name="T33" fmla="*/ 2147483647 h 23"/>
              <a:gd name="T34" fmla="*/ 2147483647 w 24"/>
              <a:gd name="T35" fmla="*/ 2147483647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23"/>
              <a:gd name="T56" fmla="*/ 24 w 24"/>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rgbClr val="7DC4FF"/>
          </a:solidFill>
          <a:ln w="9525">
            <a:solidFill>
              <a:schemeClr val="bg1"/>
            </a:solidFill>
            <a:round/>
            <a:headEnd/>
            <a:tailEnd/>
          </a:ln>
        </p:spPr>
        <p:txBody>
          <a:bodyPr/>
          <a:lstStyle/>
          <a:p>
            <a:endParaRPr lang="tr-TR"/>
          </a:p>
        </p:txBody>
      </p:sp>
      <p:sp>
        <p:nvSpPr>
          <p:cNvPr id="6271" name="Freeform 1421"/>
          <p:cNvSpPr>
            <a:spLocks/>
          </p:cNvSpPr>
          <p:nvPr/>
        </p:nvSpPr>
        <p:spPr bwMode="auto">
          <a:xfrm>
            <a:off x="5033963" y="4452938"/>
            <a:ext cx="338137" cy="544512"/>
          </a:xfrm>
          <a:custGeom>
            <a:avLst/>
            <a:gdLst>
              <a:gd name="T0" fmla="*/ 2147483647 w 43"/>
              <a:gd name="T1" fmla="*/ 2147483647 h 70"/>
              <a:gd name="T2" fmla="*/ 2147483647 w 43"/>
              <a:gd name="T3" fmla="*/ 2147483647 h 70"/>
              <a:gd name="T4" fmla="*/ 2147483647 w 43"/>
              <a:gd name="T5" fmla="*/ 2147483647 h 70"/>
              <a:gd name="T6" fmla="*/ 2147483647 w 43"/>
              <a:gd name="T7" fmla="*/ 2147483647 h 70"/>
              <a:gd name="T8" fmla="*/ 2147483647 w 43"/>
              <a:gd name="T9" fmla="*/ 2147483647 h 70"/>
              <a:gd name="T10" fmla="*/ 2147483647 w 43"/>
              <a:gd name="T11" fmla="*/ 2147483647 h 70"/>
              <a:gd name="T12" fmla="*/ 2147483647 w 43"/>
              <a:gd name="T13" fmla="*/ 2147483647 h 70"/>
              <a:gd name="T14" fmla="*/ 2147483647 w 43"/>
              <a:gd name="T15" fmla="*/ 2147483647 h 70"/>
              <a:gd name="T16" fmla="*/ 2147483647 w 43"/>
              <a:gd name="T17" fmla="*/ 2147483647 h 70"/>
              <a:gd name="T18" fmla="*/ 2147483647 w 43"/>
              <a:gd name="T19" fmla="*/ 2147483647 h 70"/>
              <a:gd name="T20" fmla="*/ 2147483647 w 43"/>
              <a:gd name="T21" fmla="*/ 2147483647 h 70"/>
              <a:gd name="T22" fmla="*/ 2147483647 w 43"/>
              <a:gd name="T23" fmla="*/ 2147483647 h 70"/>
              <a:gd name="T24" fmla="*/ 2147483647 w 43"/>
              <a:gd name="T25" fmla="*/ 2147483647 h 70"/>
              <a:gd name="T26" fmla="*/ 2147483647 w 43"/>
              <a:gd name="T27" fmla="*/ 2147483647 h 70"/>
              <a:gd name="T28" fmla="*/ 2147483647 w 43"/>
              <a:gd name="T29" fmla="*/ 2147483647 h 70"/>
              <a:gd name="T30" fmla="*/ 0 w 43"/>
              <a:gd name="T31" fmla="*/ 2147483647 h 70"/>
              <a:gd name="T32" fmla="*/ 0 w 43"/>
              <a:gd name="T33" fmla="*/ 2147483647 h 70"/>
              <a:gd name="T34" fmla="*/ 2147483647 w 43"/>
              <a:gd name="T35" fmla="*/ 2147483647 h 70"/>
              <a:gd name="T36" fmla="*/ 2147483647 w 43"/>
              <a:gd name="T37" fmla="*/ 2147483647 h 70"/>
              <a:gd name="T38" fmla="*/ 2147483647 w 43"/>
              <a:gd name="T39" fmla="*/ 2147483647 h 70"/>
              <a:gd name="T40" fmla="*/ 2147483647 w 43"/>
              <a:gd name="T41" fmla="*/ 2147483647 h 70"/>
              <a:gd name="T42" fmla="*/ 2147483647 w 43"/>
              <a:gd name="T43" fmla="*/ 2147483647 h 70"/>
              <a:gd name="T44" fmla="*/ 2147483647 w 43"/>
              <a:gd name="T45" fmla="*/ 2147483647 h 70"/>
              <a:gd name="T46" fmla="*/ 2147483647 w 43"/>
              <a:gd name="T47" fmla="*/ 2147483647 h 70"/>
              <a:gd name="T48" fmla="*/ 2147483647 w 43"/>
              <a:gd name="T49" fmla="*/ 2147483647 h 70"/>
              <a:gd name="T50" fmla="*/ 2147483647 w 43"/>
              <a:gd name="T51" fmla="*/ 2147483647 h 70"/>
              <a:gd name="T52" fmla="*/ 2147483647 w 43"/>
              <a:gd name="T53" fmla="*/ 2147483647 h 70"/>
              <a:gd name="T54" fmla="*/ 2147483647 w 43"/>
              <a:gd name="T55" fmla="*/ 2147483647 h 70"/>
              <a:gd name="T56" fmla="*/ 2147483647 w 43"/>
              <a:gd name="T57" fmla="*/ 2147483647 h 70"/>
              <a:gd name="T58" fmla="*/ 2147483647 w 43"/>
              <a:gd name="T59" fmla="*/ 2147483647 h 70"/>
              <a:gd name="T60" fmla="*/ 2147483647 w 43"/>
              <a:gd name="T61" fmla="*/ 2147483647 h 70"/>
              <a:gd name="T62" fmla="*/ 2147483647 w 43"/>
              <a:gd name="T63" fmla="*/ 2147483647 h 70"/>
              <a:gd name="T64" fmla="*/ 2147483647 w 43"/>
              <a:gd name="T65" fmla="*/ 2147483647 h 70"/>
              <a:gd name="T66" fmla="*/ 2147483647 w 43"/>
              <a:gd name="T67" fmla="*/ 2147483647 h 70"/>
              <a:gd name="T68" fmla="*/ 2147483647 w 43"/>
              <a:gd name="T69" fmla="*/ 2147483647 h 70"/>
              <a:gd name="T70" fmla="*/ 2147483647 w 43"/>
              <a:gd name="T71" fmla="*/ 2147483647 h 70"/>
              <a:gd name="T72" fmla="*/ 2147483647 w 43"/>
              <a:gd name="T73" fmla="*/ 2147483647 h 70"/>
              <a:gd name="T74" fmla="*/ 2147483647 w 43"/>
              <a:gd name="T75" fmla="*/ 2147483647 h 70"/>
              <a:gd name="T76" fmla="*/ 2147483647 w 43"/>
              <a:gd name="T77" fmla="*/ 2147483647 h 70"/>
              <a:gd name="T78" fmla="*/ 2147483647 w 43"/>
              <a:gd name="T79" fmla="*/ 2147483647 h 70"/>
              <a:gd name="T80" fmla="*/ 2147483647 w 43"/>
              <a:gd name="T81" fmla="*/ 2147483647 h 70"/>
              <a:gd name="T82" fmla="*/ 2147483647 w 43"/>
              <a:gd name="T83" fmla="*/ 2147483647 h 70"/>
              <a:gd name="T84" fmla="*/ 2147483647 w 43"/>
              <a:gd name="T85" fmla="*/ 2147483647 h 70"/>
              <a:gd name="T86" fmla="*/ 2147483647 w 43"/>
              <a:gd name="T87" fmla="*/ 2147483647 h 70"/>
              <a:gd name="T88" fmla="*/ 2147483647 w 43"/>
              <a:gd name="T89" fmla="*/ 2147483647 h 70"/>
              <a:gd name="T90" fmla="*/ 2147483647 w 43"/>
              <a:gd name="T91" fmla="*/ 2147483647 h 70"/>
              <a:gd name="T92" fmla="*/ 2147483647 w 43"/>
              <a:gd name="T93" fmla="*/ 2147483647 h 70"/>
              <a:gd name="T94" fmla="*/ 2147483647 w 43"/>
              <a:gd name="T95" fmla="*/ 2147483647 h 70"/>
              <a:gd name="T96" fmla="*/ 2147483647 w 43"/>
              <a:gd name="T97" fmla="*/ 2147483647 h 70"/>
              <a:gd name="T98" fmla="*/ 2147483647 w 43"/>
              <a:gd name="T99" fmla="*/ 2147483647 h 70"/>
              <a:gd name="T100" fmla="*/ 2147483647 w 43"/>
              <a:gd name="T101" fmla="*/ 2147483647 h 70"/>
              <a:gd name="T102" fmla="*/ 2147483647 w 43"/>
              <a:gd name="T103" fmla="*/ 2147483647 h 70"/>
              <a:gd name="T104" fmla="*/ 2147483647 w 43"/>
              <a:gd name="T105" fmla="*/ 2147483647 h 70"/>
              <a:gd name="T106" fmla="*/ 2147483647 w 43"/>
              <a:gd name="T107" fmla="*/ 2147483647 h 70"/>
              <a:gd name="T108" fmla="*/ 2147483647 w 43"/>
              <a:gd name="T109" fmla="*/ 2147483647 h 70"/>
              <a:gd name="T110" fmla="*/ 2147483647 w 43"/>
              <a:gd name="T111" fmla="*/ 0 h 70"/>
              <a:gd name="T112" fmla="*/ 2147483647 w 43"/>
              <a:gd name="T113" fmla="*/ 0 h 70"/>
              <a:gd name="T114" fmla="*/ 2147483647 w 43"/>
              <a:gd name="T115" fmla="*/ 2147483647 h 70"/>
              <a:gd name="T116" fmla="*/ 2147483647 w 43"/>
              <a:gd name="T117" fmla="*/ 0 h 70"/>
              <a:gd name="T118" fmla="*/ 2147483647 w 43"/>
              <a:gd name="T119" fmla="*/ 2147483647 h 70"/>
              <a:gd name="T120" fmla="*/ 2147483647 w 43"/>
              <a:gd name="T121" fmla="*/ 2147483647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
              <a:gd name="T184" fmla="*/ 0 h 70"/>
              <a:gd name="T185" fmla="*/ 43 w 43"/>
              <a:gd name="T186" fmla="*/ 70 h 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7DC4FF"/>
          </a:solidFill>
          <a:ln w="9525">
            <a:solidFill>
              <a:schemeClr val="bg1"/>
            </a:solidFill>
            <a:round/>
            <a:headEnd/>
            <a:tailEnd/>
          </a:ln>
        </p:spPr>
        <p:txBody>
          <a:bodyPr/>
          <a:lstStyle/>
          <a:p>
            <a:endParaRPr lang="tr-TR"/>
          </a:p>
        </p:txBody>
      </p:sp>
      <p:sp>
        <p:nvSpPr>
          <p:cNvPr id="6272" name="Freeform 1422"/>
          <p:cNvSpPr>
            <a:spLocks/>
          </p:cNvSpPr>
          <p:nvPr/>
        </p:nvSpPr>
        <p:spPr bwMode="auto">
          <a:xfrm>
            <a:off x="4360863" y="4170363"/>
            <a:ext cx="187325" cy="141287"/>
          </a:xfrm>
          <a:custGeom>
            <a:avLst/>
            <a:gdLst>
              <a:gd name="T0" fmla="*/ 2147483647 w 144"/>
              <a:gd name="T1" fmla="*/ 2147483647 h 109"/>
              <a:gd name="T2" fmla="*/ 2147483647 w 144"/>
              <a:gd name="T3" fmla="*/ 2147483647 h 109"/>
              <a:gd name="T4" fmla="*/ 2147483647 w 144"/>
              <a:gd name="T5" fmla="*/ 2147483647 h 109"/>
              <a:gd name="T6" fmla="*/ 2147483647 w 144"/>
              <a:gd name="T7" fmla="*/ 2147483647 h 109"/>
              <a:gd name="T8" fmla="*/ 2147483647 w 144"/>
              <a:gd name="T9" fmla="*/ 2147483647 h 109"/>
              <a:gd name="T10" fmla="*/ 2147483647 w 144"/>
              <a:gd name="T11" fmla="*/ 2147483647 h 109"/>
              <a:gd name="T12" fmla="*/ 2147483647 w 144"/>
              <a:gd name="T13" fmla="*/ 0 h 109"/>
              <a:gd name="T14" fmla="*/ 2147483647 w 144"/>
              <a:gd name="T15" fmla="*/ 0 h 109"/>
              <a:gd name="T16" fmla="*/ 2147483647 w 144"/>
              <a:gd name="T17" fmla="*/ 2147483647 h 109"/>
              <a:gd name="T18" fmla="*/ 2147483647 w 144"/>
              <a:gd name="T19" fmla="*/ 2147483647 h 109"/>
              <a:gd name="T20" fmla="*/ 2147483647 w 144"/>
              <a:gd name="T21" fmla="*/ 2147483647 h 109"/>
              <a:gd name="T22" fmla="*/ 0 w 144"/>
              <a:gd name="T23" fmla="*/ 2147483647 h 109"/>
              <a:gd name="T24" fmla="*/ 0 w 144"/>
              <a:gd name="T25" fmla="*/ 2147483647 h 109"/>
              <a:gd name="T26" fmla="*/ 2147483647 w 144"/>
              <a:gd name="T27" fmla="*/ 2147483647 h 109"/>
              <a:gd name="T28" fmla="*/ 2147483647 w 144"/>
              <a:gd name="T29" fmla="*/ 2147483647 h 109"/>
              <a:gd name="T30" fmla="*/ 2147483647 w 144"/>
              <a:gd name="T31" fmla="*/ 2147483647 h 109"/>
              <a:gd name="T32" fmla="*/ 2147483647 w 144"/>
              <a:gd name="T33" fmla="*/ 2147483647 h 109"/>
              <a:gd name="T34" fmla="*/ 2147483647 w 144"/>
              <a:gd name="T35" fmla="*/ 2147483647 h 109"/>
              <a:gd name="T36" fmla="*/ 2147483647 w 144"/>
              <a:gd name="T37" fmla="*/ 2147483647 h 109"/>
              <a:gd name="T38" fmla="*/ 2147483647 w 144"/>
              <a:gd name="T39" fmla="*/ 2147483647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9"/>
              <a:gd name="T62" fmla="*/ 144 w 144"/>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rgbClr val="7DC4FF"/>
          </a:solidFill>
          <a:ln w="9525">
            <a:solidFill>
              <a:schemeClr val="bg1"/>
            </a:solidFill>
            <a:round/>
            <a:headEnd/>
            <a:tailEnd/>
          </a:ln>
        </p:spPr>
        <p:txBody>
          <a:bodyPr/>
          <a:lstStyle/>
          <a:p>
            <a:endParaRPr lang="tr-TR"/>
          </a:p>
        </p:txBody>
      </p:sp>
      <p:sp>
        <p:nvSpPr>
          <p:cNvPr id="6273" name="Freeform 1423"/>
          <p:cNvSpPr>
            <a:spLocks/>
          </p:cNvSpPr>
          <p:nvPr/>
        </p:nvSpPr>
        <p:spPr bwMode="auto">
          <a:xfrm>
            <a:off x="4360863" y="4170363"/>
            <a:ext cx="187325" cy="141287"/>
          </a:xfrm>
          <a:custGeom>
            <a:avLst/>
            <a:gdLst>
              <a:gd name="T0" fmla="*/ 2147483647 w 144"/>
              <a:gd name="T1" fmla="*/ 2147483647 h 109"/>
              <a:gd name="T2" fmla="*/ 2147483647 w 144"/>
              <a:gd name="T3" fmla="*/ 2147483647 h 109"/>
              <a:gd name="T4" fmla="*/ 2147483647 w 144"/>
              <a:gd name="T5" fmla="*/ 2147483647 h 109"/>
              <a:gd name="T6" fmla="*/ 2147483647 w 144"/>
              <a:gd name="T7" fmla="*/ 2147483647 h 109"/>
              <a:gd name="T8" fmla="*/ 2147483647 w 144"/>
              <a:gd name="T9" fmla="*/ 2147483647 h 109"/>
              <a:gd name="T10" fmla="*/ 2147483647 w 144"/>
              <a:gd name="T11" fmla="*/ 2147483647 h 109"/>
              <a:gd name="T12" fmla="*/ 2147483647 w 144"/>
              <a:gd name="T13" fmla="*/ 0 h 109"/>
              <a:gd name="T14" fmla="*/ 2147483647 w 144"/>
              <a:gd name="T15" fmla="*/ 0 h 109"/>
              <a:gd name="T16" fmla="*/ 2147483647 w 144"/>
              <a:gd name="T17" fmla="*/ 2147483647 h 109"/>
              <a:gd name="T18" fmla="*/ 2147483647 w 144"/>
              <a:gd name="T19" fmla="*/ 2147483647 h 109"/>
              <a:gd name="T20" fmla="*/ 2147483647 w 144"/>
              <a:gd name="T21" fmla="*/ 2147483647 h 109"/>
              <a:gd name="T22" fmla="*/ 0 w 144"/>
              <a:gd name="T23" fmla="*/ 2147483647 h 109"/>
              <a:gd name="T24" fmla="*/ 0 w 144"/>
              <a:gd name="T25" fmla="*/ 2147483647 h 109"/>
              <a:gd name="T26" fmla="*/ 2147483647 w 144"/>
              <a:gd name="T27" fmla="*/ 2147483647 h 109"/>
              <a:gd name="T28" fmla="*/ 2147483647 w 144"/>
              <a:gd name="T29" fmla="*/ 2147483647 h 109"/>
              <a:gd name="T30" fmla="*/ 2147483647 w 144"/>
              <a:gd name="T31" fmla="*/ 2147483647 h 109"/>
              <a:gd name="T32" fmla="*/ 2147483647 w 144"/>
              <a:gd name="T33" fmla="*/ 2147483647 h 109"/>
              <a:gd name="T34" fmla="*/ 2147483647 w 144"/>
              <a:gd name="T35" fmla="*/ 2147483647 h 109"/>
              <a:gd name="T36" fmla="*/ 2147483647 w 144"/>
              <a:gd name="T37" fmla="*/ 2147483647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4"/>
              <a:gd name="T58" fmla="*/ 0 h 109"/>
              <a:gd name="T59" fmla="*/ 144 w 144"/>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rgbClr val="7DC4FF"/>
          </a:solidFill>
          <a:ln w="9525">
            <a:solidFill>
              <a:schemeClr val="bg1"/>
            </a:solidFill>
            <a:round/>
            <a:headEnd/>
            <a:tailEnd/>
          </a:ln>
        </p:spPr>
        <p:txBody>
          <a:bodyPr/>
          <a:lstStyle/>
          <a:p>
            <a:endParaRPr lang="tr-TR"/>
          </a:p>
        </p:txBody>
      </p:sp>
      <p:sp>
        <p:nvSpPr>
          <p:cNvPr id="6274" name="Freeform 1424"/>
          <p:cNvSpPr>
            <a:spLocks/>
          </p:cNvSpPr>
          <p:nvPr/>
        </p:nvSpPr>
        <p:spPr bwMode="auto">
          <a:xfrm>
            <a:off x="4484688" y="4273550"/>
            <a:ext cx="23812" cy="6350"/>
          </a:xfrm>
          <a:custGeom>
            <a:avLst/>
            <a:gdLst>
              <a:gd name="T0" fmla="*/ 0 w 18"/>
              <a:gd name="T1" fmla="*/ 2147483647 h 6"/>
              <a:gd name="T2" fmla="*/ 2147483647 w 18"/>
              <a:gd name="T3" fmla="*/ 2147483647 h 6"/>
              <a:gd name="T4" fmla="*/ 2147483647 w 18"/>
              <a:gd name="T5" fmla="*/ 0 h 6"/>
              <a:gd name="T6" fmla="*/ 0 w 18"/>
              <a:gd name="T7" fmla="*/ 2147483647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0" y="6"/>
                </a:moveTo>
                <a:lnTo>
                  <a:pt x="6" y="6"/>
                </a:lnTo>
                <a:lnTo>
                  <a:pt x="18" y="0"/>
                </a:lnTo>
                <a:lnTo>
                  <a:pt x="0" y="6"/>
                </a:lnTo>
                <a:close/>
              </a:path>
            </a:pathLst>
          </a:custGeom>
          <a:solidFill>
            <a:srgbClr val="7DC4FF"/>
          </a:solidFill>
          <a:ln w="9525">
            <a:solidFill>
              <a:schemeClr val="bg1"/>
            </a:solidFill>
            <a:round/>
            <a:headEnd/>
            <a:tailEnd/>
          </a:ln>
        </p:spPr>
        <p:txBody>
          <a:bodyPr/>
          <a:lstStyle/>
          <a:p>
            <a:endParaRPr lang="tr-TR"/>
          </a:p>
        </p:txBody>
      </p:sp>
      <p:sp>
        <p:nvSpPr>
          <p:cNvPr id="6275" name="Freeform 1425"/>
          <p:cNvSpPr>
            <a:spLocks/>
          </p:cNvSpPr>
          <p:nvPr/>
        </p:nvSpPr>
        <p:spPr bwMode="auto">
          <a:xfrm>
            <a:off x="4484688" y="4273550"/>
            <a:ext cx="23812" cy="6350"/>
          </a:xfrm>
          <a:custGeom>
            <a:avLst/>
            <a:gdLst>
              <a:gd name="T0" fmla="*/ 0 w 18"/>
              <a:gd name="T1" fmla="*/ 2147483647 h 6"/>
              <a:gd name="T2" fmla="*/ 2147483647 w 18"/>
              <a:gd name="T3" fmla="*/ 2147483647 h 6"/>
              <a:gd name="T4" fmla="*/ 2147483647 w 18"/>
              <a:gd name="T5" fmla="*/ 0 h 6"/>
              <a:gd name="T6" fmla="*/ 0 60000 65536"/>
              <a:gd name="T7" fmla="*/ 0 60000 65536"/>
              <a:gd name="T8" fmla="*/ 0 60000 65536"/>
              <a:gd name="T9" fmla="*/ 0 w 18"/>
              <a:gd name="T10" fmla="*/ 0 h 6"/>
              <a:gd name="T11" fmla="*/ 18 w 18"/>
              <a:gd name="T12" fmla="*/ 6 h 6"/>
            </a:gdLst>
            <a:ahLst/>
            <a:cxnLst>
              <a:cxn ang="T6">
                <a:pos x="T0" y="T1"/>
              </a:cxn>
              <a:cxn ang="T7">
                <a:pos x="T2" y="T3"/>
              </a:cxn>
              <a:cxn ang="T8">
                <a:pos x="T4" y="T5"/>
              </a:cxn>
            </a:cxnLst>
            <a:rect l="T9" t="T10" r="T11" b="T12"/>
            <a:pathLst>
              <a:path w="18" h="6">
                <a:moveTo>
                  <a:pt x="0" y="6"/>
                </a:moveTo>
                <a:lnTo>
                  <a:pt x="6" y="6"/>
                </a:lnTo>
                <a:lnTo>
                  <a:pt x="18" y="0"/>
                </a:lnTo>
              </a:path>
            </a:pathLst>
          </a:custGeom>
          <a:solidFill>
            <a:srgbClr val="7DC4FF"/>
          </a:solidFill>
          <a:ln w="9525">
            <a:solidFill>
              <a:schemeClr val="bg1"/>
            </a:solidFill>
            <a:round/>
            <a:headEnd/>
            <a:tailEnd/>
          </a:ln>
        </p:spPr>
        <p:txBody>
          <a:bodyPr/>
          <a:lstStyle/>
          <a:p>
            <a:endParaRPr lang="tr-TR"/>
          </a:p>
        </p:txBody>
      </p:sp>
      <p:sp>
        <p:nvSpPr>
          <p:cNvPr id="6276" name="Freeform 1426"/>
          <p:cNvSpPr>
            <a:spLocks/>
          </p:cNvSpPr>
          <p:nvPr/>
        </p:nvSpPr>
        <p:spPr bwMode="auto">
          <a:xfrm>
            <a:off x="4406900" y="4279900"/>
            <a:ext cx="101600" cy="131763"/>
          </a:xfrm>
          <a:custGeom>
            <a:avLst/>
            <a:gdLst>
              <a:gd name="T0" fmla="*/ 2147483647 w 78"/>
              <a:gd name="T1" fmla="*/ 2147483647 h 102"/>
              <a:gd name="T2" fmla="*/ 2147483647 w 78"/>
              <a:gd name="T3" fmla="*/ 0 h 102"/>
              <a:gd name="T4" fmla="*/ 2147483647 w 78"/>
              <a:gd name="T5" fmla="*/ 0 h 102"/>
              <a:gd name="T6" fmla="*/ 2147483647 w 78"/>
              <a:gd name="T7" fmla="*/ 0 h 102"/>
              <a:gd name="T8" fmla="*/ 0 w 78"/>
              <a:gd name="T9" fmla="*/ 2147483647 h 102"/>
              <a:gd name="T10" fmla="*/ 2147483647 w 78"/>
              <a:gd name="T11" fmla="*/ 2147483647 h 102"/>
              <a:gd name="T12" fmla="*/ 0 w 78"/>
              <a:gd name="T13" fmla="*/ 2147483647 h 102"/>
              <a:gd name="T14" fmla="*/ 0 w 78"/>
              <a:gd name="T15" fmla="*/ 2147483647 h 102"/>
              <a:gd name="T16" fmla="*/ 2147483647 w 78"/>
              <a:gd name="T17" fmla="*/ 2147483647 h 102"/>
              <a:gd name="T18" fmla="*/ 2147483647 w 78"/>
              <a:gd name="T19" fmla="*/ 2147483647 h 102"/>
              <a:gd name="T20" fmla="*/ 2147483647 w 78"/>
              <a:gd name="T21" fmla="*/ 2147483647 h 102"/>
              <a:gd name="T22" fmla="*/ 2147483647 w 78"/>
              <a:gd name="T23" fmla="*/ 2147483647 h 102"/>
              <a:gd name="T24" fmla="*/ 2147483647 w 78"/>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102"/>
              <a:gd name="T41" fmla="*/ 78 w 78"/>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rgbClr val="7DC4FF"/>
          </a:solidFill>
          <a:ln w="9525">
            <a:solidFill>
              <a:schemeClr val="bg1"/>
            </a:solidFill>
            <a:round/>
            <a:headEnd/>
            <a:tailEnd/>
          </a:ln>
        </p:spPr>
        <p:txBody>
          <a:bodyPr/>
          <a:lstStyle/>
          <a:p>
            <a:endParaRPr lang="tr-TR"/>
          </a:p>
        </p:txBody>
      </p:sp>
      <p:sp>
        <p:nvSpPr>
          <p:cNvPr id="6277" name="Freeform 1427"/>
          <p:cNvSpPr>
            <a:spLocks/>
          </p:cNvSpPr>
          <p:nvPr/>
        </p:nvSpPr>
        <p:spPr bwMode="auto">
          <a:xfrm>
            <a:off x="4557713" y="4178300"/>
            <a:ext cx="296862" cy="266700"/>
          </a:xfrm>
          <a:custGeom>
            <a:avLst/>
            <a:gdLst>
              <a:gd name="T0" fmla="*/ 2147483647 w 228"/>
              <a:gd name="T1" fmla="*/ 2147483647 h 205"/>
              <a:gd name="T2" fmla="*/ 2147483647 w 228"/>
              <a:gd name="T3" fmla="*/ 2147483647 h 205"/>
              <a:gd name="T4" fmla="*/ 2147483647 w 228"/>
              <a:gd name="T5" fmla="*/ 2147483647 h 205"/>
              <a:gd name="T6" fmla="*/ 2147483647 w 228"/>
              <a:gd name="T7" fmla="*/ 2147483647 h 205"/>
              <a:gd name="T8" fmla="*/ 2147483647 w 228"/>
              <a:gd name="T9" fmla="*/ 2147483647 h 205"/>
              <a:gd name="T10" fmla="*/ 2147483647 w 228"/>
              <a:gd name="T11" fmla="*/ 2147483647 h 205"/>
              <a:gd name="T12" fmla="*/ 2147483647 w 228"/>
              <a:gd name="T13" fmla="*/ 2147483647 h 205"/>
              <a:gd name="T14" fmla="*/ 2147483647 w 228"/>
              <a:gd name="T15" fmla="*/ 2147483647 h 205"/>
              <a:gd name="T16" fmla="*/ 2147483647 w 228"/>
              <a:gd name="T17" fmla="*/ 2147483647 h 205"/>
              <a:gd name="T18" fmla="*/ 2147483647 w 228"/>
              <a:gd name="T19" fmla="*/ 0 h 205"/>
              <a:gd name="T20" fmla="*/ 2147483647 w 228"/>
              <a:gd name="T21" fmla="*/ 2147483647 h 205"/>
              <a:gd name="T22" fmla="*/ 2147483647 w 228"/>
              <a:gd name="T23" fmla="*/ 2147483647 h 205"/>
              <a:gd name="T24" fmla="*/ 2147483647 w 228"/>
              <a:gd name="T25" fmla="*/ 2147483647 h 205"/>
              <a:gd name="T26" fmla="*/ 2147483647 w 228"/>
              <a:gd name="T27" fmla="*/ 2147483647 h 205"/>
              <a:gd name="T28" fmla="*/ 2147483647 w 228"/>
              <a:gd name="T29" fmla="*/ 2147483647 h 205"/>
              <a:gd name="T30" fmla="*/ 2147483647 w 228"/>
              <a:gd name="T31" fmla="*/ 2147483647 h 205"/>
              <a:gd name="T32" fmla="*/ 2147483647 w 228"/>
              <a:gd name="T33" fmla="*/ 2147483647 h 205"/>
              <a:gd name="T34" fmla="*/ 2147483647 w 228"/>
              <a:gd name="T35" fmla="*/ 2147483647 h 205"/>
              <a:gd name="T36" fmla="*/ 2147483647 w 228"/>
              <a:gd name="T37" fmla="*/ 2147483647 h 205"/>
              <a:gd name="T38" fmla="*/ 0 w 228"/>
              <a:gd name="T39" fmla="*/ 2147483647 h 205"/>
              <a:gd name="T40" fmla="*/ 0 w 228"/>
              <a:gd name="T41" fmla="*/ 2147483647 h 205"/>
              <a:gd name="T42" fmla="*/ 2147483647 w 228"/>
              <a:gd name="T43" fmla="*/ 2147483647 h 205"/>
              <a:gd name="T44" fmla="*/ 2147483647 w 228"/>
              <a:gd name="T45" fmla="*/ 2147483647 h 205"/>
              <a:gd name="T46" fmla="*/ 2147483647 w 228"/>
              <a:gd name="T47" fmla="*/ 2147483647 h 205"/>
              <a:gd name="T48" fmla="*/ 2147483647 w 228"/>
              <a:gd name="T49" fmla="*/ 2147483647 h 205"/>
              <a:gd name="T50" fmla="*/ 2147483647 w 228"/>
              <a:gd name="T51" fmla="*/ 2147483647 h 205"/>
              <a:gd name="T52" fmla="*/ 2147483647 w 228"/>
              <a:gd name="T53" fmla="*/ 2147483647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
              <a:gd name="T82" fmla="*/ 0 h 205"/>
              <a:gd name="T83" fmla="*/ 228 w 228"/>
              <a:gd name="T84" fmla="*/ 205 h 20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rgbClr val="7DC4FF"/>
          </a:solidFill>
          <a:ln w="9525">
            <a:solidFill>
              <a:schemeClr val="bg1"/>
            </a:solidFill>
            <a:round/>
            <a:headEnd/>
            <a:tailEnd/>
          </a:ln>
        </p:spPr>
        <p:txBody>
          <a:bodyPr/>
          <a:lstStyle/>
          <a:p>
            <a:endParaRPr lang="tr-TR"/>
          </a:p>
        </p:txBody>
      </p:sp>
      <p:sp>
        <p:nvSpPr>
          <p:cNvPr id="6278" name="Freeform 1428"/>
          <p:cNvSpPr>
            <a:spLocks/>
          </p:cNvSpPr>
          <p:nvPr/>
        </p:nvSpPr>
        <p:spPr bwMode="auto">
          <a:xfrm>
            <a:off x="4846638" y="4279900"/>
            <a:ext cx="320675" cy="187325"/>
          </a:xfrm>
          <a:custGeom>
            <a:avLst/>
            <a:gdLst>
              <a:gd name="T0" fmla="*/ 2147483647 w 246"/>
              <a:gd name="T1" fmla="*/ 2147483647 h 144"/>
              <a:gd name="T2" fmla="*/ 2147483647 w 246"/>
              <a:gd name="T3" fmla="*/ 2147483647 h 144"/>
              <a:gd name="T4" fmla="*/ 2147483647 w 246"/>
              <a:gd name="T5" fmla="*/ 2147483647 h 144"/>
              <a:gd name="T6" fmla="*/ 2147483647 w 246"/>
              <a:gd name="T7" fmla="*/ 2147483647 h 144"/>
              <a:gd name="T8" fmla="*/ 0 w 246"/>
              <a:gd name="T9" fmla="*/ 2147483647 h 144"/>
              <a:gd name="T10" fmla="*/ 2147483647 w 246"/>
              <a:gd name="T11" fmla="*/ 2147483647 h 144"/>
              <a:gd name="T12" fmla="*/ 2147483647 w 246"/>
              <a:gd name="T13" fmla="*/ 2147483647 h 144"/>
              <a:gd name="T14" fmla="*/ 2147483647 w 246"/>
              <a:gd name="T15" fmla="*/ 2147483647 h 144"/>
              <a:gd name="T16" fmla="*/ 2147483647 w 246"/>
              <a:gd name="T17" fmla="*/ 2147483647 h 144"/>
              <a:gd name="T18" fmla="*/ 2147483647 w 246"/>
              <a:gd name="T19" fmla="*/ 2147483647 h 144"/>
              <a:gd name="T20" fmla="*/ 2147483647 w 246"/>
              <a:gd name="T21" fmla="*/ 2147483647 h 144"/>
              <a:gd name="T22" fmla="*/ 2147483647 w 246"/>
              <a:gd name="T23" fmla="*/ 2147483647 h 144"/>
              <a:gd name="T24" fmla="*/ 2147483647 w 246"/>
              <a:gd name="T25" fmla="*/ 2147483647 h 144"/>
              <a:gd name="T26" fmla="*/ 2147483647 w 246"/>
              <a:gd name="T27" fmla="*/ 2147483647 h 144"/>
              <a:gd name="T28" fmla="*/ 2147483647 w 246"/>
              <a:gd name="T29" fmla="*/ 2147483647 h 144"/>
              <a:gd name="T30" fmla="*/ 2147483647 w 246"/>
              <a:gd name="T31" fmla="*/ 2147483647 h 144"/>
              <a:gd name="T32" fmla="*/ 2147483647 w 246"/>
              <a:gd name="T33" fmla="*/ 2147483647 h 144"/>
              <a:gd name="T34" fmla="*/ 2147483647 w 246"/>
              <a:gd name="T35" fmla="*/ 2147483647 h 144"/>
              <a:gd name="T36" fmla="*/ 2147483647 w 246"/>
              <a:gd name="T37" fmla="*/ 2147483647 h 144"/>
              <a:gd name="T38" fmla="*/ 2147483647 w 246"/>
              <a:gd name="T39" fmla="*/ 0 h 144"/>
              <a:gd name="T40" fmla="*/ 2147483647 w 246"/>
              <a:gd name="T41" fmla="*/ 2147483647 h 144"/>
              <a:gd name="T42" fmla="*/ 2147483647 w 246"/>
              <a:gd name="T43" fmla="*/ 2147483647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6"/>
              <a:gd name="T67" fmla="*/ 0 h 144"/>
              <a:gd name="T68" fmla="*/ 246 w 246"/>
              <a:gd name="T69" fmla="*/ 144 h 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rgbClr val="7DC4FF"/>
          </a:solidFill>
          <a:ln w="9525">
            <a:solidFill>
              <a:schemeClr val="bg1"/>
            </a:solidFill>
            <a:round/>
            <a:headEnd/>
            <a:tailEnd/>
          </a:ln>
        </p:spPr>
        <p:txBody>
          <a:bodyPr/>
          <a:lstStyle/>
          <a:p>
            <a:endParaRPr lang="tr-TR"/>
          </a:p>
        </p:txBody>
      </p:sp>
      <p:sp>
        <p:nvSpPr>
          <p:cNvPr id="6279" name="Freeform 1429"/>
          <p:cNvSpPr>
            <a:spLocks/>
          </p:cNvSpPr>
          <p:nvPr/>
        </p:nvSpPr>
        <p:spPr bwMode="auto">
          <a:xfrm>
            <a:off x="4752975" y="4452938"/>
            <a:ext cx="195263" cy="233362"/>
          </a:xfrm>
          <a:custGeom>
            <a:avLst/>
            <a:gdLst>
              <a:gd name="T0" fmla="*/ 2147483647 w 150"/>
              <a:gd name="T1" fmla="*/ 2147483647 h 180"/>
              <a:gd name="T2" fmla="*/ 2147483647 w 150"/>
              <a:gd name="T3" fmla="*/ 2147483647 h 180"/>
              <a:gd name="T4" fmla="*/ 2147483647 w 150"/>
              <a:gd name="T5" fmla="*/ 2147483647 h 180"/>
              <a:gd name="T6" fmla="*/ 2147483647 w 150"/>
              <a:gd name="T7" fmla="*/ 2147483647 h 180"/>
              <a:gd name="T8" fmla="*/ 2147483647 w 150"/>
              <a:gd name="T9" fmla="*/ 2147483647 h 180"/>
              <a:gd name="T10" fmla="*/ 2147483647 w 150"/>
              <a:gd name="T11" fmla="*/ 0 h 180"/>
              <a:gd name="T12" fmla="*/ 2147483647 w 150"/>
              <a:gd name="T13" fmla="*/ 0 h 180"/>
              <a:gd name="T14" fmla="*/ 2147483647 w 150"/>
              <a:gd name="T15" fmla="*/ 2147483647 h 180"/>
              <a:gd name="T16" fmla="*/ 2147483647 w 150"/>
              <a:gd name="T17" fmla="*/ 2147483647 h 180"/>
              <a:gd name="T18" fmla="*/ 2147483647 w 150"/>
              <a:gd name="T19" fmla="*/ 2147483647 h 180"/>
              <a:gd name="T20" fmla="*/ 2147483647 w 150"/>
              <a:gd name="T21" fmla="*/ 2147483647 h 180"/>
              <a:gd name="T22" fmla="*/ 2147483647 w 150"/>
              <a:gd name="T23" fmla="*/ 2147483647 h 180"/>
              <a:gd name="T24" fmla="*/ 2147483647 w 150"/>
              <a:gd name="T25" fmla="*/ 2147483647 h 180"/>
              <a:gd name="T26" fmla="*/ 2147483647 w 150"/>
              <a:gd name="T27" fmla="*/ 2147483647 h 180"/>
              <a:gd name="T28" fmla="*/ 2147483647 w 150"/>
              <a:gd name="T29" fmla="*/ 2147483647 h 180"/>
              <a:gd name="T30" fmla="*/ 2147483647 w 150"/>
              <a:gd name="T31" fmla="*/ 2147483647 h 180"/>
              <a:gd name="T32" fmla="*/ 2147483647 w 150"/>
              <a:gd name="T33" fmla="*/ 2147483647 h 180"/>
              <a:gd name="T34" fmla="*/ 0 w 150"/>
              <a:gd name="T35" fmla="*/ 2147483647 h 180"/>
              <a:gd name="T36" fmla="*/ 2147483647 w 150"/>
              <a:gd name="T37" fmla="*/ 2147483647 h 180"/>
              <a:gd name="T38" fmla="*/ 2147483647 w 150"/>
              <a:gd name="T39" fmla="*/ 2147483647 h 180"/>
              <a:gd name="T40" fmla="*/ 2147483647 w 150"/>
              <a:gd name="T41" fmla="*/ 2147483647 h 180"/>
              <a:gd name="T42" fmla="*/ 2147483647 w 150"/>
              <a:gd name="T43" fmla="*/ 2147483647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0"/>
              <a:gd name="T67" fmla="*/ 0 h 180"/>
              <a:gd name="T68" fmla="*/ 150 w 150"/>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rgbClr val="7DC4FF"/>
          </a:solidFill>
          <a:ln w="9525">
            <a:solidFill>
              <a:schemeClr val="bg1"/>
            </a:solidFill>
            <a:round/>
            <a:headEnd/>
            <a:tailEnd/>
          </a:ln>
        </p:spPr>
        <p:txBody>
          <a:bodyPr/>
          <a:lstStyle/>
          <a:p>
            <a:endParaRPr lang="tr-TR"/>
          </a:p>
        </p:txBody>
      </p:sp>
      <p:sp>
        <p:nvSpPr>
          <p:cNvPr id="6280" name="Freeform 1430"/>
          <p:cNvSpPr>
            <a:spLocks/>
          </p:cNvSpPr>
          <p:nvPr/>
        </p:nvSpPr>
        <p:spPr bwMode="auto">
          <a:xfrm>
            <a:off x="4713288" y="4500563"/>
            <a:ext cx="117475" cy="130175"/>
          </a:xfrm>
          <a:custGeom>
            <a:avLst/>
            <a:gdLst>
              <a:gd name="T0" fmla="*/ 2147483647 w 90"/>
              <a:gd name="T1" fmla="*/ 2147483647 h 102"/>
              <a:gd name="T2" fmla="*/ 2147483647 w 90"/>
              <a:gd name="T3" fmla="*/ 2147483647 h 102"/>
              <a:gd name="T4" fmla="*/ 2147483647 w 90"/>
              <a:gd name="T5" fmla="*/ 2147483647 h 102"/>
              <a:gd name="T6" fmla="*/ 2147483647 w 90"/>
              <a:gd name="T7" fmla="*/ 2147483647 h 102"/>
              <a:gd name="T8" fmla="*/ 2147483647 w 90"/>
              <a:gd name="T9" fmla="*/ 2147483647 h 102"/>
              <a:gd name="T10" fmla="*/ 2147483647 w 90"/>
              <a:gd name="T11" fmla="*/ 0 h 102"/>
              <a:gd name="T12" fmla="*/ 2147483647 w 90"/>
              <a:gd name="T13" fmla="*/ 0 h 102"/>
              <a:gd name="T14" fmla="*/ 0 w 90"/>
              <a:gd name="T15" fmla="*/ 0 h 102"/>
              <a:gd name="T16" fmla="*/ 0 w 90"/>
              <a:gd name="T17" fmla="*/ 2147483647 h 102"/>
              <a:gd name="T18" fmla="*/ 0 w 90"/>
              <a:gd name="T19" fmla="*/ 2147483647 h 102"/>
              <a:gd name="T20" fmla="*/ 2147483647 w 90"/>
              <a:gd name="T21" fmla="*/ 2147483647 h 102"/>
              <a:gd name="T22" fmla="*/ 2147483647 w 90"/>
              <a:gd name="T23" fmla="*/ 2147483647 h 102"/>
              <a:gd name="T24" fmla="*/ 2147483647 w 90"/>
              <a:gd name="T25" fmla="*/ 2147483647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102"/>
              <a:gd name="T41" fmla="*/ 90 w 90"/>
              <a:gd name="T42" fmla="*/ 102 h 1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rgbClr val="7DC4FF"/>
          </a:solidFill>
          <a:ln w="9525">
            <a:solidFill>
              <a:schemeClr val="bg1"/>
            </a:solidFill>
            <a:round/>
            <a:headEnd/>
            <a:tailEnd/>
          </a:ln>
        </p:spPr>
        <p:txBody>
          <a:bodyPr/>
          <a:lstStyle/>
          <a:p>
            <a:endParaRPr lang="tr-TR"/>
          </a:p>
        </p:txBody>
      </p:sp>
      <p:sp>
        <p:nvSpPr>
          <p:cNvPr id="6281" name="Freeform 1431"/>
          <p:cNvSpPr>
            <a:spLocks/>
          </p:cNvSpPr>
          <p:nvPr/>
        </p:nvSpPr>
        <p:spPr bwMode="auto">
          <a:xfrm>
            <a:off x="4681538" y="4241800"/>
            <a:ext cx="187325" cy="258763"/>
          </a:xfrm>
          <a:custGeom>
            <a:avLst/>
            <a:gdLst>
              <a:gd name="T0" fmla="*/ 2147483647 w 144"/>
              <a:gd name="T1" fmla="*/ 2147483647 h 198"/>
              <a:gd name="T2" fmla="*/ 2147483647 w 144"/>
              <a:gd name="T3" fmla="*/ 2147483647 h 198"/>
              <a:gd name="T4" fmla="*/ 2147483647 w 144"/>
              <a:gd name="T5" fmla="*/ 2147483647 h 198"/>
              <a:gd name="T6" fmla="*/ 2147483647 w 144"/>
              <a:gd name="T7" fmla="*/ 2147483647 h 198"/>
              <a:gd name="T8" fmla="*/ 2147483647 w 144"/>
              <a:gd name="T9" fmla="*/ 2147483647 h 198"/>
              <a:gd name="T10" fmla="*/ 2147483647 w 144"/>
              <a:gd name="T11" fmla="*/ 2147483647 h 198"/>
              <a:gd name="T12" fmla="*/ 2147483647 w 144"/>
              <a:gd name="T13" fmla="*/ 2147483647 h 198"/>
              <a:gd name="T14" fmla="*/ 2147483647 w 144"/>
              <a:gd name="T15" fmla="*/ 2147483647 h 198"/>
              <a:gd name="T16" fmla="*/ 2147483647 w 144"/>
              <a:gd name="T17" fmla="*/ 0 h 198"/>
              <a:gd name="T18" fmla="*/ 2147483647 w 144"/>
              <a:gd name="T19" fmla="*/ 0 h 198"/>
              <a:gd name="T20" fmla="*/ 2147483647 w 144"/>
              <a:gd name="T21" fmla="*/ 2147483647 h 198"/>
              <a:gd name="T22" fmla="*/ 2147483647 w 144"/>
              <a:gd name="T23" fmla="*/ 2147483647 h 198"/>
              <a:gd name="T24" fmla="*/ 2147483647 w 144"/>
              <a:gd name="T25" fmla="*/ 2147483647 h 198"/>
              <a:gd name="T26" fmla="*/ 2147483647 w 144"/>
              <a:gd name="T27" fmla="*/ 2147483647 h 198"/>
              <a:gd name="T28" fmla="*/ 2147483647 w 144"/>
              <a:gd name="T29" fmla="*/ 2147483647 h 198"/>
              <a:gd name="T30" fmla="*/ 2147483647 w 144"/>
              <a:gd name="T31" fmla="*/ 2147483647 h 198"/>
              <a:gd name="T32" fmla="*/ 0 w 144"/>
              <a:gd name="T33" fmla="*/ 2147483647 h 198"/>
              <a:gd name="T34" fmla="*/ 2147483647 w 144"/>
              <a:gd name="T35" fmla="*/ 2147483647 h 198"/>
              <a:gd name="T36" fmla="*/ 2147483647 w 144"/>
              <a:gd name="T37" fmla="*/ 2147483647 h 198"/>
              <a:gd name="T38" fmla="*/ 2147483647 w 144"/>
              <a:gd name="T39" fmla="*/ 2147483647 h 198"/>
              <a:gd name="T40" fmla="*/ 2147483647 w 144"/>
              <a:gd name="T41" fmla="*/ 2147483647 h 198"/>
              <a:gd name="T42" fmla="*/ 2147483647 w 144"/>
              <a:gd name="T43" fmla="*/ 2147483647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98"/>
              <a:gd name="T68" fmla="*/ 144 w 144"/>
              <a:gd name="T69" fmla="*/ 198 h 19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rgbClr val="7DC4FF"/>
          </a:solidFill>
          <a:ln w="9525">
            <a:solidFill>
              <a:schemeClr val="bg1"/>
            </a:solidFill>
            <a:round/>
            <a:headEnd/>
            <a:tailEnd/>
          </a:ln>
        </p:spPr>
        <p:txBody>
          <a:bodyPr/>
          <a:lstStyle/>
          <a:p>
            <a:endParaRPr lang="tr-TR"/>
          </a:p>
        </p:txBody>
      </p:sp>
      <p:sp>
        <p:nvSpPr>
          <p:cNvPr id="6282" name="Freeform 1432"/>
          <p:cNvSpPr>
            <a:spLocks/>
          </p:cNvSpPr>
          <p:nvPr/>
        </p:nvSpPr>
        <p:spPr bwMode="auto">
          <a:xfrm>
            <a:off x="4681538" y="4241800"/>
            <a:ext cx="187325" cy="258763"/>
          </a:xfrm>
          <a:custGeom>
            <a:avLst/>
            <a:gdLst>
              <a:gd name="T0" fmla="*/ 2147483647 w 144"/>
              <a:gd name="T1" fmla="*/ 2147483647 h 198"/>
              <a:gd name="T2" fmla="*/ 2147483647 w 144"/>
              <a:gd name="T3" fmla="*/ 2147483647 h 198"/>
              <a:gd name="T4" fmla="*/ 2147483647 w 144"/>
              <a:gd name="T5" fmla="*/ 2147483647 h 198"/>
              <a:gd name="T6" fmla="*/ 2147483647 w 144"/>
              <a:gd name="T7" fmla="*/ 2147483647 h 198"/>
              <a:gd name="T8" fmla="*/ 2147483647 w 144"/>
              <a:gd name="T9" fmla="*/ 2147483647 h 198"/>
              <a:gd name="T10" fmla="*/ 2147483647 w 144"/>
              <a:gd name="T11" fmla="*/ 2147483647 h 198"/>
              <a:gd name="T12" fmla="*/ 2147483647 w 144"/>
              <a:gd name="T13" fmla="*/ 2147483647 h 198"/>
              <a:gd name="T14" fmla="*/ 2147483647 w 144"/>
              <a:gd name="T15" fmla="*/ 2147483647 h 198"/>
              <a:gd name="T16" fmla="*/ 2147483647 w 144"/>
              <a:gd name="T17" fmla="*/ 0 h 198"/>
              <a:gd name="T18" fmla="*/ 2147483647 w 144"/>
              <a:gd name="T19" fmla="*/ 0 h 198"/>
              <a:gd name="T20" fmla="*/ 2147483647 w 144"/>
              <a:gd name="T21" fmla="*/ 2147483647 h 198"/>
              <a:gd name="T22" fmla="*/ 2147483647 w 144"/>
              <a:gd name="T23" fmla="*/ 2147483647 h 198"/>
              <a:gd name="T24" fmla="*/ 2147483647 w 144"/>
              <a:gd name="T25" fmla="*/ 2147483647 h 198"/>
              <a:gd name="T26" fmla="*/ 2147483647 w 144"/>
              <a:gd name="T27" fmla="*/ 2147483647 h 198"/>
              <a:gd name="T28" fmla="*/ 2147483647 w 144"/>
              <a:gd name="T29" fmla="*/ 2147483647 h 198"/>
              <a:gd name="T30" fmla="*/ 2147483647 w 144"/>
              <a:gd name="T31" fmla="*/ 2147483647 h 198"/>
              <a:gd name="T32" fmla="*/ 0 w 144"/>
              <a:gd name="T33" fmla="*/ 2147483647 h 198"/>
              <a:gd name="T34" fmla="*/ 2147483647 w 144"/>
              <a:gd name="T35" fmla="*/ 2147483647 h 198"/>
              <a:gd name="T36" fmla="*/ 2147483647 w 144"/>
              <a:gd name="T37" fmla="*/ 2147483647 h 198"/>
              <a:gd name="T38" fmla="*/ 2147483647 w 144"/>
              <a:gd name="T39" fmla="*/ 2147483647 h 198"/>
              <a:gd name="T40" fmla="*/ 2147483647 w 144"/>
              <a:gd name="T41" fmla="*/ 2147483647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198"/>
              <a:gd name="T65" fmla="*/ 144 w 144"/>
              <a:gd name="T66" fmla="*/ 198 h 1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rgbClr val="7DC4FF"/>
          </a:solidFill>
          <a:ln w="9525">
            <a:solidFill>
              <a:schemeClr val="bg1"/>
            </a:solidFill>
            <a:round/>
            <a:headEnd/>
            <a:tailEnd/>
          </a:ln>
        </p:spPr>
        <p:txBody>
          <a:bodyPr/>
          <a:lstStyle/>
          <a:p>
            <a:endParaRPr lang="tr-TR"/>
          </a:p>
        </p:txBody>
      </p:sp>
      <p:sp>
        <p:nvSpPr>
          <p:cNvPr id="6283" name="Freeform 1433"/>
          <p:cNvSpPr>
            <a:spLocks/>
          </p:cNvSpPr>
          <p:nvPr/>
        </p:nvSpPr>
        <p:spPr bwMode="auto">
          <a:xfrm>
            <a:off x="4508500" y="4232275"/>
            <a:ext cx="63500" cy="157163"/>
          </a:xfrm>
          <a:custGeom>
            <a:avLst/>
            <a:gdLst>
              <a:gd name="T0" fmla="*/ 2147483647 w 48"/>
              <a:gd name="T1" fmla="*/ 2147483647 h 120"/>
              <a:gd name="T2" fmla="*/ 2147483647 w 48"/>
              <a:gd name="T3" fmla="*/ 2147483647 h 120"/>
              <a:gd name="T4" fmla="*/ 2147483647 w 48"/>
              <a:gd name="T5" fmla="*/ 2147483647 h 120"/>
              <a:gd name="T6" fmla="*/ 2147483647 w 48"/>
              <a:gd name="T7" fmla="*/ 2147483647 h 120"/>
              <a:gd name="T8" fmla="*/ 2147483647 w 48"/>
              <a:gd name="T9" fmla="*/ 0 h 120"/>
              <a:gd name="T10" fmla="*/ 2147483647 w 48"/>
              <a:gd name="T11" fmla="*/ 2147483647 h 120"/>
              <a:gd name="T12" fmla="*/ 2147483647 w 48"/>
              <a:gd name="T13" fmla="*/ 2147483647 h 120"/>
              <a:gd name="T14" fmla="*/ 0 w 48"/>
              <a:gd name="T15" fmla="*/ 2147483647 h 120"/>
              <a:gd name="T16" fmla="*/ 0 w 48"/>
              <a:gd name="T17" fmla="*/ 2147483647 h 120"/>
              <a:gd name="T18" fmla="*/ 2147483647 w 48"/>
              <a:gd name="T19" fmla="*/ 2147483647 h 120"/>
              <a:gd name="T20" fmla="*/ 2147483647 w 48"/>
              <a:gd name="T21" fmla="*/ 2147483647 h 120"/>
              <a:gd name="T22" fmla="*/ 2147483647 w 48"/>
              <a:gd name="T23" fmla="*/ 2147483647 h 120"/>
              <a:gd name="T24" fmla="*/ 2147483647 w 48"/>
              <a:gd name="T25" fmla="*/ 2147483647 h 120"/>
              <a:gd name="T26" fmla="*/ 2147483647 w 48"/>
              <a:gd name="T27" fmla="*/ 2147483647 h 120"/>
              <a:gd name="T28" fmla="*/ 2147483647 w 48"/>
              <a:gd name="T29" fmla="*/ 2147483647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120"/>
              <a:gd name="T47" fmla="*/ 48 w 4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rgbClr val="7DC4FF"/>
          </a:solidFill>
          <a:ln w="9525">
            <a:solidFill>
              <a:schemeClr val="bg1"/>
            </a:solidFill>
            <a:round/>
            <a:headEnd/>
            <a:tailEnd/>
          </a:ln>
        </p:spPr>
        <p:txBody>
          <a:bodyPr/>
          <a:lstStyle/>
          <a:p>
            <a:endParaRPr lang="tr-TR"/>
          </a:p>
        </p:txBody>
      </p:sp>
      <p:sp>
        <p:nvSpPr>
          <p:cNvPr id="6284" name="Freeform 1434"/>
          <p:cNvSpPr>
            <a:spLocks/>
          </p:cNvSpPr>
          <p:nvPr/>
        </p:nvSpPr>
        <p:spPr bwMode="auto">
          <a:xfrm>
            <a:off x="4484688" y="4273550"/>
            <a:ext cx="55562" cy="123825"/>
          </a:xfrm>
          <a:custGeom>
            <a:avLst/>
            <a:gdLst>
              <a:gd name="T0" fmla="*/ 2147483647 w 42"/>
              <a:gd name="T1" fmla="*/ 2147483647 h 96"/>
              <a:gd name="T2" fmla="*/ 2147483647 w 42"/>
              <a:gd name="T3" fmla="*/ 0 h 96"/>
              <a:gd name="T4" fmla="*/ 2147483647 w 42"/>
              <a:gd name="T5" fmla="*/ 2147483647 h 96"/>
              <a:gd name="T6" fmla="*/ 0 w 42"/>
              <a:gd name="T7" fmla="*/ 2147483647 h 96"/>
              <a:gd name="T8" fmla="*/ 0 w 42"/>
              <a:gd name="T9" fmla="*/ 2147483647 h 96"/>
              <a:gd name="T10" fmla="*/ 0 w 42"/>
              <a:gd name="T11" fmla="*/ 2147483647 h 96"/>
              <a:gd name="T12" fmla="*/ 2147483647 w 42"/>
              <a:gd name="T13" fmla="*/ 2147483647 h 96"/>
              <a:gd name="T14" fmla="*/ 2147483647 w 42"/>
              <a:gd name="T15" fmla="*/ 2147483647 h 96"/>
              <a:gd name="T16" fmla="*/ 2147483647 w 42"/>
              <a:gd name="T17" fmla="*/ 2147483647 h 96"/>
              <a:gd name="T18" fmla="*/ 2147483647 w 42"/>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96"/>
              <a:gd name="T32" fmla="*/ 42 w 42"/>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rgbClr val="7DC4FF"/>
          </a:solidFill>
          <a:ln w="9525">
            <a:solidFill>
              <a:schemeClr val="bg1"/>
            </a:solidFill>
            <a:round/>
            <a:headEnd/>
            <a:tailEnd/>
          </a:ln>
        </p:spPr>
        <p:txBody>
          <a:bodyPr/>
          <a:lstStyle/>
          <a:p>
            <a:endParaRPr lang="tr-TR"/>
          </a:p>
        </p:txBody>
      </p:sp>
      <p:sp>
        <p:nvSpPr>
          <p:cNvPr id="6285" name="Freeform 1435"/>
          <p:cNvSpPr>
            <a:spLocks/>
          </p:cNvSpPr>
          <p:nvPr/>
        </p:nvSpPr>
        <p:spPr bwMode="auto">
          <a:xfrm>
            <a:off x="4776788" y="4968875"/>
            <a:ext cx="320675" cy="325438"/>
          </a:xfrm>
          <a:custGeom>
            <a:avLst/>
            <a:gdLst>
              <a:gd name="T0" fmla="*/ 2147483647 w 246"/>
              <a:gd name="T1" fmla="*/ 2147483647 h 252"/>
              <a:gd name="T2" fmla="*/ 2147483647 w 246"/>
              <a:gd name="T3" fmla="*/ 2147483647 h 252"/>
              <a:gd name="T4" fmla="*/ 2147483647 w 246"/>
              <a:gd name="T5" fmla="*/ 2147483647 h 252"/>
              <a:gd name="T6" fmla="*/ 2147483647 w 246"/>
              <a:gd name="T7" fmla="*/ 2147483647 h 252"/>
              <a:gd name="T8" fmla="*/ 2147483647 w 246"/>
              <a:gd name="T9" fmla="*/ 2147483647 h 252"/>
              <a:gd name="T10" fmla="*/ 2147483647 w 246"/>
              <a:gd name="T11" fmla="*/ 2147483647 h 252"/>
              <a:gd name="T12" fmla="*/ 2147483647 w 246"/>
              <a:gd name="T13" fmla="*/ 2147483647 h 252"/>
              <a:gd name="T14" fmla="*/ 2147483647 w 246"/>
              <a:gd name="T15" fmla="*/ 2147483647 h 252"/>
              <a:gd name="T16" fmla="*/ 2147483647 w 246"/>
              <a:gd name="T17" fmla="*/ 2147483647 h 252"/>
              <a:gd name="T18" fmla="*/ 2147483647 w 246"/>
              <a:gd name="T19" fmla="*/ 2147483647 h 252"/>
              <a:gd name="T20" fmla="*/ 2147483647 w 246"/>
              <a:gd name="T21" fmla="*/ 2147483647 h 252"/>
              <a:gd name="T22" fmla="*/ 2147483647 w 246"/>
              <a:gd name="T23" fmla="*/ 2147483647 h 252"/>
              <a:gd name="T24" fmla="*/ 2147483647 w 246"/>
              <a:gd name="T25" fmla="*/ 2147483647 h 252"/>
              <a:gd name="T26" fmla="*/ 2147483647 w 246"/>
              <a:gd name="T27" fmla="*/ 2147483647 h 252"/>
              <a:gd name="T28" fmla="*/ 2147483647 w 246"/>
              <a:gd name="T29" fmla="*/ 2147483647 h 252"/>
              <a:gd name="T30" fmla="*/ 2147483647 w 246"/>
              <a:gd name="T31" fmla="*/ 2147483647 h 252"/>
              <a:gd name="T32" fmla="*/ 2147483647 w 246"/>
              <a:gd name="T33" fmla="*/ 2147483647 h 252"/>
              <a:gd name="T34" fmla="*/ 2147483647 w 246"/>
              <a:gd name="T35" fmla="*/ 2147483647 h 252"/>
              <a:gd name="T36" fmla="*/ 2147483647 w 246"/>
              <a:gd name="T37" fmla="*/ 2147483647 h 252"/>
              <a:gd name="T38" fmla="*/ 2147483647 w 246"/>
              <a:gd name="T39" fmla="*/ 0 h 252"/>
              <a:gd name="T40" fmla="*/ 2147483647 w 246"/>
              <a:gd name="T41" fmla="*/ 2147483647 h 252"/>
              <a:gd name="T42" fmla="*/ 0 w 246"/>
              <a:gd name="T43" fmla="*/ 2147483647 h 252"/>
              <a:gd name="T44" fmla="*/ 2147483647 w 246"/>
              <a:gd name="T45" fmla="*/ 2147483647 h 252"/>
              <a:gd name="T46" fmla="*/ 2147483647 w 246"/>
              <a:gd name="T47" fmla="*/ 2147483647 h 252"/>
              <a:gd name="T48" fmla="*/ 2147483647 w 246"/>
              <a:gd name="T49" fmla="*/ 2147483647 h 252"/>
              <a:gd name="T50" fmla="*/ 2147483647 w 246"/>
              <a:gd name="T51" fmla="*/ 2147483647 h 252"/>
              <a:gd name="T52" fmla="*/ 2147483647 w 246"/>
              <a:gd name="T53" fmla="*/ 2147483647 h 252"/>
              <a:gd name="T54" fmla="*/ 2147483647 w 246"/>
              <a:gd name="T55" fmla="*/ 2147483647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6"/>
              <a:gd name="T85" fmla="*/ 0 h 252"/>
              <a:gd name="T86" fmla="*/ 246 w 246"/>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rgbClr val="7DC4FF"/>
          </a:solidFill>
          <a:ln w="9525">
            <a:solidFill>
              <a:schemeClr val="bg1"/>
            </a:solidFill>
            <a:round/>
            <a:headEnd/>
            <a:tailEnd/>
          </a:ln>
        </p:spPr>
        <p:txBody>
          <a:bodyPr/>
          <a:lstStyle/>
          <a:p>
            <a:endParaRPr lang="tr-TR"/>
          </a:p>
        </p:txBody>
      </p:sp>
      <p:sp>
        <p:nvSpPr>
          <p:cNvPr id="6286" name="Freeform 1436"/>
          <p:cNvSpPr>
            <a:spLocks/>
          </p:cNvSpPr>
          <p:nvPr/>
        </p:nvSpPr>
        <p:spPr bwMode="auto">
          <a:xfrm>
            <a:off x="4508500" y="4076700"/>
            <a:ext cx="79375" cy="93663"/>
          </a:xfrm>
          <a:custGeom>
            <a:avLst/>
            <a:gdLst>
              <a:gd name="T0" fmla="*/ 0 w 10"/>
              <a:gd name="T1" fmla="*/ 2147483647 h 12"/>
              <a:gd name="T2" fmla="*/ 2147483647 w 10"/>
              <a:gd name="T3" fmla="*/ 2147483647 h 12"/>
              <a:gd name="T4" fmla="*/ 2147483647 w 10"/>
              <a:gd name="T5" fmla="*/ 2147483647 h 12"/>
              <a:gd name="T6" fmla="*/ 2147483647 w 10"/>
              <a:gd name="T7" fmla="*/ 2147483647 h 12"/>
              <a:gd name="T8" fmla="*/ 2147483647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rgbClr val="7DC4FF"/>
          </a:solidFill>
          <a:ln w="9525">
            <a:solidFill>
              <a:schemeClr val="bg1"/>
            </a:solidFill>
            <a:round/>
            <a:headEnd/>
            <a:tailEnd/>
          </a:ln>
        </p:spPr>
        <p:txBody>
          <a:bodyPr/>
          <a:lstStyle/>
          <a:p>
            <a:endParaRPr lang="tr-TR"/>
          </a:p>
        </p:txBody>
      </p:sp>
      <p:sp>
        <p:nvSpPr>
          <p:cNvPr id="6287" name="Freeform 1437"/>
          <p:cNvSpPr>
            <a:spLocks/>
          </p:cNvSpPr>
          <p:nvPr/>
        </p:nvSpPr>
        <p:spPr bwMode="auto">
          <a:xfrm>
            <a:off x="201613" y="2003425"/>
            <a:ext cx="676275" cy="922338"/>
          </a:xfrm>
          <a:custGeom>
            <a:avLst/>
            <a:gdLst>
              <a:gd name="T0" fmla="*/ 2147483647 w 516"/>
              <a:gd name="T1" fmla="*/ 2147483647 h 709"/>
              <a:gd name="T2" fmla="*/ 2147483647 w 516"/>
              <a:gd name="T3" fmla="*/ 2147483647 h 709"/>
              <a:gd name="T4" fmla="*/ 2147483647 w 516"/>
              <a:gd name="T5" fmla="*/ 2147483647 h 709"/>
              <a:gd name="T6" fmla="*/ 2147483647 w 516"/>
              <a:gd name="T7" fmla="*/ 2147483647 h 709"/>
              <a:gd name="T8" fmla="*/ 2147483647 w 516"/>
              <a:gd name="T9" fmla="*/ 2147483647 h 709"/>
              <a:gd name="T10" fmla="*/ 2147483647 w 516"/>
              <a:gd name="T11" fmla="*/ 2147483647 h 709"/>
              <a:gd name="T12" fmla="*/ 2147483647 w 516"/>
              <a:gd name="T13" fmla="*/ 2147483647 h 709"/>
              <a:gd name="T14" fmla="*/ 2147483647 w 516"/>
              <a:gd name="T15" fmla="*/ 0 h 709"/>
              <a:gd name="T16" fmla="*/ 2147483647 w 516"/>
              <a:gd name="T17" fmla="*/ 2147483647 h 709"/>
              <a:gd name="T18" fmla="*/ 2147483647 w 516"/>
              <a:gd name="T19" fmla="*/ 2147483647 h 709"/>
              <a:gd name="T20" fmla="*/ 2147483647 w 516"/>
              <a:gd name="T21" fmla="*/ 2147483647 h 709"/>
              <a:gd name="T22" fmla="*/ 2147483647 w 516"/>
              <a:gd name="T23" fmla="*/ 2147483647 h 709"/>
              <a:gd name="T24" fmla="*/ 2147483647 w 516"/>
              <a:gd name="T25" fmla="*/ 2147483647 h 709"/>
              <a:gd name="T26" fmla="*/ 2147483647 w 516"/>
              <a:gd name="T27" fmla="*/ 2147483647 h 709"/>
              <a:gd name="T28" fmla="*/ 2147483647 w 516"/>
              <a:gd name="T29" fmla="*/ 2147483647 h 709"/>
              <a:gd name="T30" fmla="*/ 2147483647 w 516"/>
              <a:gd name="T31" fmla="*/ 2147483647 h 709"/>
              <a:gd name="T32" fmla="*/ 2147483647 w 516"/>
              <a:gd name="T33" fmla="*/ 2147483647 h 709"/>
              <a:gd name="T34" fmla="*/ 2147483647 w 516"/>
              <a:gd name="T35" fmla="*/ 2147483647 h 709"/>
              <a:gd name="T36" fmla="*/ 2147483647 w 516"/>
              <a:gd name="T37" fmla="*/ 2147483647 h 709"/>
              <a:gd name="T38" fmla="*/ 0 w 516"/>
              <a:gd name="T39" fmla="*/ 2147483647 h 709"/>
              <a:gd name="T40" fmla="*/ 2147483647 w 516"/>
              <a:gd name="T41" fmla="*/ 2147483647 h 709"/>
              <a:gd name="T42" fmla="*/ 2147483647 w 516"/>
              <a:gd name="T43" fmla="*/ 2147483647 h 709"/>
              <a:gd name="T44" fmla="*/ 2147483647 w 516"/>
              <a:gd name="T45" fmla="*/ 2147483647 h 709"/>
              <a:gd name="T46" fmla="*/ 2147483647 w 516"/>
              <a:gd name="T47" fmla="*/ 2147483647 h 709"/>
              <a:gd name="T48" fmla="*/ 2147483647 w 516"/>
              <a:gd name="T49" fmla="*/ 2147483647 h 709"/>
              <a:gd name="T50" fmla="*/ 2147483647 w 516"/>
              <a:gd name="T51" fmla="*/ 2147483647 h 709"/>
              <a:gd name="T52" fmla="*/ 2147483647 w 516"/>
              <a:gd name="T53" fmla="*/ 2147483647 h 709"/>
              <a:gd name="T54" fmla="*/ 2147483647 w 516"/>
              <a:gd name="T55" fmla="*/ 2147483647 h 709"/>
              <a:gd name="T56" fmla="*/ 2147483647 w 516"/>
              <a:gd name="T57" fmla="*/ 2147483647 h 709"/>
              <a:gd name="T58" fmla="*/ 2147483647 w 516"/>
              <a:gd name="T59" fmla="*/ 2147483647 h 709"/>
              <a:gd name="T60" fmla="*/ 2147483647 w 516"/>
              <a:gd name="T61" fmla="*/ 2147483647 h 709"/>
              <a:gd name="T62" fmla="*/ 2147483647 w 516"/>
              <a:gd name="T63" fmla="*/ 2147483647 h 709"/>
              <a:gd name="T64" fmla="*/ 2147483647 w 516"/>
              <a:gd name="T65" fmla="*/ 2147483647 h 709"/>
              <a:gd name="T66" fmla="*/ 2147483647 w 516"/>
              <a:gd name="T67" fmla="*/ 2147483647 h 709"/>
              <a:gd name="T68" fmla="*/ 2147483647 w 516"/>
              <a:gd name="T69" fmla="*/ 2147483647 h 709"/>
              <a:gd name="T70" fmla="*/ 2147483647 w 516"/>
              <a:gd name="T71" fmla="*/ 2147483647 h 709"/>
              <a:gd name="T72" fmla="*/ 2147483647 w 516"/>
              <a:gd name="T73" fmla="*/ 2147483647 h 709"/>
              <a:gd name="T74" fmla="*/ 2147483647 w 516"/>
              <a:gd name="T75" fmla="*/ 2147483647 h 709"/>
              <a:gd name="T76" fmla="*/ 2147483647 w 516"/>
              <a:gd name="T77" fmla="*/ 2147483647 h 709"/>
              <a:gd name="T78" fmla="*/ 2147483647 w 516"/>
              <a:gd name="T79" fmla="*/ 2147483647 h 709"/>
              <a:gd name="T80" fmla="*/ 2147483647 w 516"/>
              <a:gd name="T81" fmla="*/ 2147483647 h 709"/>
              <a:gd name="T82" fmla="*/ 2147483647 w 516"/>
              <a:gd name="T83" fmla="*/ 2147483647 h 709"/>
              <a:gd name="T84" fmla="*/ 2147483647 w 516"/>
              <a:gd name="T85" fmla="*/ 2147483647 h 709"/>
              <a:gd name="T86" fmla="*/ 2147483647 w 516"/>
              <a:gd name="T87" fmla="*/ 2147483647 h 709"/>
              <a:gd name="T88" fmla="*/ 2147483647 w 516"/>
              <a:gd name="T89" fmla="*/ 2147483647 h 709"/>
              <a:gd name="T90" fmla="*/ 2147483647 w 516"/>
              <a:gd name="T91" fmla="*/ 2147483647 h 709"/>
              <a:gd name="T92" fmla="*/ 2147483647 w 516"/>
              <a:gd name="T93" fmla="*/ 2147483647 h 709"/>
              <a:gd name="T94" fmla="*/ 2147483647 w 516"/>
              <a:gd name="T95" fmla="*/ 2147483647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6"/>
              <a:gd name="T145" fmla="*/ 0 h 709"/>
              <a:gd name="T146" fmla="*/ 516 w 516"/>
              <a:gd name="T147" fmla="*/ 709 h 7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rgbClr val="7DC4FF"/>
          </a:solidFill>
          <a:ln w="9525">
            <a:solidFill>
              <a:schemeClr val="bg1"/>
            </a:solidFill>
            <a:round/>
            <a:headEnd/>
            <a:tailEnd/>
          </a:ln>
        </p:spPr>
        <p:txBody>
          <a:bodyPr/>
          <a:lstStyle/>
          <a:p>
            <a:endParaRPr lang="tr-TR"/>
          </a:p>
        </p:txBody>
      </p:sp>
      <p:sp>
        <p:nvSpPr>
          <p:cNvPr id="6288" name="Freeform 1438"/>
          <p:cNvSpPr>
            <a:spLocks/>
          </p:cNvSpPr>
          <p:nvPr/>
        </p:nvSpPr>
        <p:spPr bwMode="auto">
          <a:xfrm>
            <a:off x="877888" y="1965325"/>
            <a:ext cx="2119312" cy="1452563"/>
          </a:xfrm>
          <a:custGeom>
            <a:avLst/>
            <a:gdLst>
              <a:gd name="T0" fmla="*/ 2147483647 w 1622"/>
              <a:gd name="T1" fmla="*/ 2147483647 h 1117"/>
              <a:gd name="T2" fmla="*/ 2147483647 w 1622"/>
              <a:gd name="T3" fmla="*/ 2147483647 h 1117"/>
              <a:gd name="T4" fmla="*/ 2147483647 w 1622"/>
              <a:gd name="T5" fmla="*/ 2147483647 h 1117"/>
              <a:gd name="T6" fmla="*/ 2147483647 w 1622"/>
              <a:gd name="T7" fmla="*/ 2147483647 h 1117"/>
              <a:gd name="T8" fmla="*/ 2147483647 w 1622"/>
              <a:gd name="T9" fmla="*/ 2147483647 h 1117"/>
              <a:gd name="T10" fmla="*/ 2147483647 w 1622"/>
              <a:gd name="T11" fmla="*/ 2147483647 h 1117"/>
              <a:gd name="T12" fmla="*/ 2147483647 w 1622"/>
              <a:gd name="T13" fmla="*/ 2147483647 h 1117"/>
              <a:gd name="T14" fmla="*/ 2147483647 w 1622"/>
              <a:gd name="T15" fmla="*/ 2147483647 h 1117"/>
              <a:gd name="T16" fmla="*/ 2147483647 w 1622"/>
              <a:gd name="T17" fmla="*/ 2147483647 h 1117"/>
              <a:gd name="T18" fmla="*/ 2147483647 w 1622"/>
              <a:gd name="T19" fmla="*/ 2147483647 h 1117"/>
              <a:gd name="T20" fmla="*/ 2147483647 w 1622"/>
              <a:gd name="T21" fmla="*/ 2147483647 h 1117"/>
              <a:gd name="T22" fmla="*/ 2147483647 w 1622"/>
              <a:gd name="T23" fmla="*/ 2147483647 h 1117"/>
              <a:gd name="T24" fmla="*/ 2147483647 w 1622"/>
              <a:gd name="T25" fmla="*/ 2147483647 h 1117"/>
              <a:gd name="T26" fmla="*/ 2147483647 w 1622"/>
              <a:gd name="T27" fmla="*/ 2147483647 h 1117"/>
              <a:gd name="T28" fmla="*/ 2147483647 w 1622"/>
              <a:gd name="T29" fmla="*/ 2147483647 h 1117"/>
              <a:gd name="T30" fmla="*/ 2147483647 w 1622"/>
              <a:gd name="T31" fmla="*/ 2147483647 h 1117"/>
              <a:gd name="T32" fmla="*/ 2147483647 w 1622"/>
              <a:gd name="T33" fmla="*/ 2147483647 h 1117"/>
              <a:gd name="T34" fmla="*/ 2147483647 w 1622"/>
              <a:gd name="T35" fmla="*/ 2147483647 h 1117"/>
              <a:gd name="T36" fmla="*/ 2147483647 w 1622"/>
              <a:gd name="T37" fmla="*/ 2147483647 h 1117"/>
              <a:gd name="T38" fmla="*/ 2147483647 w 1622"/>
              <a:gd name="T39" fmla="*/ 2147483647 h 1117"/>
              <a:gd name="T40" fmla="*/ 2147483647 w 1622"/>
              <a:gd name="T41" fmla="*/ 2147483647 h 1117"/>
              <a:gd name="T42" fmla="*/ 2147483647 w 1622"/>
              <a:gd name="T43" fmla="*/ 2147483647 h 1117"/>
              <a:gd name="T44" fmla="*/ 2147483647 w 1622"/>
              <a:gd name="T45" fmla="*/ 2147483647 h 1117"/>
              <a:gd name="T46" fmla="*/ 2147483647 w 1622"/>
              <a:gd name="T47" fmla="*/ 2147483647 h 1117"/>
              <a:gd name="T48" fmla="*/ 2147483647 w 1622"/>
              <a:gd name="T49" fmla="*/ 2147483647 h 1117"/>
              <a:gd name="T50" fmla="*/ 2147483647 w 1622"/>
              <a:gd name="T51" fmla="*/ 2147483647 h 1117"/>
              <a:gd name="T52" fmla="*/ 2147483647 w 1622"/>
              <a:gd name="T53" fmla="*/ 2147483647 h 1117"/>
              <a:gd name="T54" fmla="*/ 2147483647 w 1622"/>
              <a:gd name="T55" fmla="*/ 2147483647 h 1117"/>
              <a:gd name="T56" fmla="*/ 2147483647 w 1622"/>
              <a:gd name="T57" fmla="*/ 2147483647 h 1117"/>
              <a:gd name="T58" fmla="*/ 2147483647 w 1622"/>
              <a:gd name="T59" fmla="*/ 2147483647 h 1117"/>
              <a:gd name="T60" fmla="*/ 2147483647 w 1622"/>
              <a:gd name="T61" fmla="*/ 2147483647 h 1117"/>
              <a:gd name="T62" fmla="*/ 2147483647 w 1622"/>
              <a:gd name="T63" fmla="*/ 2147483647 h 1117"/>
              <a:gd name="T64" fmla="*/ 2147483647 w 1622"/>
              <a:gd name="T65" fmla="*/ 2147483647 h 1117"/>
              <a:gd name="T66" fmla="*/ 2147483647 w 1622"/>
              <a:gd name="T67" fmla="*/ 2147483647 h 1117"/>
              <a:gd name="T68" fmla="*/ 2147483647 w 1622"/>
              <a:gd name="T69" fmla="*/ 2147483647 h 1117"/>
              <a:gd name="T70" fmla="*/ 2147483647 w 1622"/>
              <a:gd name="T71" fmla="*/ 2147483647 h 1117"/>
              <a:gd name="T72" fmla="*/ 2147483647 w 1622"/>
              <a:gd name="T73" fmla="*/ 2147483647 h 1117"/>
              <a:gd name="T74" fmla="*/ 2147483647 w 1622"/>
              <a:gd name="T75" fmla="*/ 2147483647 h 1117"/>
              <a:gd name="T76" fmla="*/ 2147483647 w 1622"/>
              <a:gd name="T77" fmla="*/ 2147483647 h 1117"/>
              <a:gd name="T78" fmla="*/ 2147483647 w 1622"/>
              <a:gd name="T79" fmla="*/ 2147483647 h 1117"/>
              <a:gd name="T80" fmla="*/ 2147483647 w 1622"/>
              <a:gd name="T81" fmla="*/ 0 h 1117"/>
              <a:gd name="T82" fmla="*/ 2147483647 w 1622"/>
              <a:gd name="T83" fmla="*/ 2147483647 h 1117"/>
              <a:gd name="T84" fmla="*/ 2147483647 w 1622"/>
              <a:gd name="T85" fmla="*/ 2147483647 h 1117"/>
              <a:gd name="T86" fmla="*/ 2147483647 w 1622"/>
              <a:gd name="T87" fmla="*/ 2147483647 h 1117"/>
              <a:gd name="T88" fmla="*/ 2147483647 w 1622"/>
              <a:gd name="T89" fmla="*/ 2147483647 h 1117"/>
              <a:gd name="T90" fmla="*/ 2147483647 w 1622"/>
              <a:gd name="T91" fmla="*/ 2147483647 h 1117"/>
              <a:gd name="T92" fmla="*/ 2147483647 w 1622"/>
              <a:gd name="T93" fmla="*/ 2147483647 h 1117"/>
              <a:gd name="T94" fmla="*/ 2147483647 w 1622"/>
              <a:gd name="T95" fmla="*/ 2147483647 h 1117"/>
              <a:gd name="T96" fmla="*/ 2147483647 w 1622"/>
              <a:gd name="T97" fmla="*/ 2147483647 h 1117"/>
              <a:gd name="T98" fmla="*/ 2147483647 w 1622"/>
              <a:gd name="T99" fmla="*/ 2147483647 h 1117"/>
              <a:gd name="T100" fmla="*/ 2147483647 w 1622"/>
              <a:gd name="T101" fmla="*/ 2147483647 h 1117"/>
              <a:gd name="T102" fmla="*/ 2147483647 w 1622"/>
              <a:gd name="T103" fmla="*/ 2147483647 h 1117"/>
              <a:gd name="T104" fmla="*/ 2147483647 w 1622"/>
              <a:gd name="T105" fmla="*/ 2147483647 h 1117"/>
              <a:gd name="T106" fmla="*/ 2147483647 w 1622"/>
              <a:gd name="T107" fmla="*/ 2147483647 h 1117"/>
              <a:gd name="T108" fmla="*/ 2147483647 w 1622"/>
              <a:gd name="T109" fmla="*/ 2147483647 h 1117"/>
              <a:gd name="T110" fmla="*/ 0 w 1622"/>
              <a:gd name="T111" fmla="*/ 2147483647 h 1117"/>
              <a:gd name="T112" fmla="*/ 2147483647 w 1622"/>
              <a:gd name="T113" fmla="*/ 2147483647 h 1117"/>
              <a:gd name="T114" fmla="*/ 2147483647 w 1622"/>
              <a:gd name="T115" fmla="*/ 2147483647 h 1117"/>
              <a:gd name="T116" fmla="*/ 2147483647 w 1622"/>
              <a:gd name="T117" fmla="*/ 2147483647 h 1117"/>
              <a:gd name="T118" fmla="*/ 2147483647 w 1622"/>
              <a:gd name="T119" fmla="*/ 2147483647 h 1117"/>
              <a:gd name="T120" fmla="*/ 2147483647 w 1622"/>
              <a:gd name="T121" fmla="*/ 2147483647 h 1117"/>
              <a:gd name="T122" fmla="*/ 2147483647 w 1622"/>
              <a:gd name="T123" fmla="*/ 2147483647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22"/>
              <a:gd name="T187" fmla="*/ 0 h 1117"/>
              <a:gd name="T188" fmla="*/ 1622 w 1622"/>
              <a:gd name="T189" fmla="*/ 1117 h 11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rgbClr val="7DC4FF"/>
          </a:solidFill>
          <a:ln w="9525">
            <a:solidFill>
              <a:schemeClr val="bg1"/>
            </a:solidFill>
            <a:round/>
            <a:headEnd/>
            <a:tailEnd/>
          </a:ln>
        </p:spPr>
        <p:txBody>
          <a:bodyPr/>
          <a:lstStyle/>
          <a:p>
            <a:endParaRPr lang="tr-TR"/>
          </a:p>
        </p:txBody>
      </p:sp>
      <p:sp>
        <p:nvSpPr>
          <p:cNvPr id="6289" name="Freeform 1439"/>
          <p:cNvSpPr>
            <a:spLocks/>
          </p:cNvSpPr>
          <p:nvPr/>
        </p:nvSpPr>
        <p:spPr bwMode="auto">
          <a:xfrm>
            <a:off x="1277938" y="3175000"/>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99"/>
              <a:gd name="T103" fmla="*/ 0 h 571"/>
              <a:gd name="T104" fmla="*/ 1099 w 1099"/>
              <a:gd name="T105" fmla="*/ 571 h 5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rgbClr val="7DC4FF"/>
          </a:solidFill>
          <a:ln w="9525">
            <a:solidFill>
              <a:schemeClr val="bg1"/>
            </a:solidFill>
            <a:round/>
            <a:headEnd/>
            <a:tailEnd/>
          </a:ln>
        </p:spPr>
        <p:txBody>
          <a:bodyPr/>
          <a:lstStyle/>
          <a:p>
            <a:endParaRPr lang="tr-TR"/>
          </a:p>
        </p:txBody>
      </p:sp>
      <p:sp>
        <p:nvSpPr>
          <p:cNvPr id="6290" name="Freeform 1440"/>
          <p:cNvSpPr>
            <a:spLocks/>
          </p:cNvSpPr>
          <p:nvPr/>
        </p:nvSpPr>
        <p:spPr bwMode="auto">
          <a:xfrm>
            <a:off x="2193925" y="4181475"/>
            <a:ext cx="111125" cy="112713"/>
          </a:xfrm>
          <a:custGeom>
            <a:avLst/>
            <a:gdLst>
              <a:gd name="T0" fmla="*/ 2147483647 w 14"/>
              <a:gd name="T1" fmla="*/ 2147483647 h 14"/>
              <a:gd name="T2" fmla="*/ 2147483647 w 14"/>
              <a:gd name="T3" fmla="*/ 2147483647 h 14"/>
              <a:gd name="T4" fmla="*/ 2147483647 w 14"/>
              <a:gd name="T5" fmla="*/ 0 h 14"/>
              <a:gd name="T6" fmla="*/ 2147483647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4"/>
              <a:gd name="T26" fmla="*/ 14 w 14"/>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rgbClr val="7DC4FF"/>
          </a:solidFill>
          <a:ln w="9525">
            <a:solidFill>
              <a:schemeClr val="bg1"/>
            </a:solidFill>
            <a:round/>
            <a:headEnd/>
            <a:tailEnd/>
          </a:ln>
        </p:spPr>
        <p:txBody>
          <a:bodyPr/>
          <a:lstStyle/>
          <a:p>
            <a:endParaRPr lang="tr-TR"/>
          </a:p>
        </p:txBody>
      </p:sp>
      <p:sp>
        <p:nvSpPr>
          <p:cNvPr id="6291" name="Freeform 1441"/>
          <p:cNvSpPr>
            <a:spLocks/>
          </p:cNvSpPr>
          <p:nvPr/>
        </p:nvSpPr>
        <p:spPr bwMode="auto">
          <a:xfrm>
            <a:off x="2233613" y="4284663"/>
            <a:ext cx="95250" cy="69850"/>
          </a:xfrm>
          <a:custGeom>
            <a:avLst/>
            <a:gdLst>
              <a:gd name="T0" fmla="*/ 2147483647 w 12"/>
              <a:gd name="T1" fmla="*/ 2147483647 h 9"/>
              <a:gd name="T2" fmla="*/ 2147483647 w 12"/>
              <a:gd name="T3" fmla="*/ 0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rgbClr val="7DC4FF"/>
          </a:solidFill>
          <a:ln w="9525">
            <a:solidFill>
              <a:schemeClr val="bg1"/>
            </a:solidFill>
            <a:round/>
            <a:headEnd/>
            <a:tailEnd/>
          </a:ln>
        </p:spPr>
        <p:txBody>
          <a:bodyPr/>
          <a:lstStyle/>
          <a:p>
            <a:endParaRPr lang="tr-TR"/>
          </a:p>
        </p:txBody>
      </p:sp>
      <p:sp>
        <p:nvSpPr>
          <p:cNvPr id="6292" name="Freeform 1442"/>
          <p:cNvSpPr>
            <a:spLocks/>
          </p:cNvSpPr>
          <p:nvPr/>
        </p:nvSpPr>
        <p:spPr bwMode="auto">
          <a:xfrm>
            <a:off x="2320925" y="4324350"/>
            <a:ext cx="141288" cy="60325"/>
          </a:xfrm>
          <a:custGeom>
            <a:avLst/>
            <a:gdLst>
              <a:gd name="T0" fmla="*/ 2147483647 w 18"/>
              <a:gd name="T1" fmla="*/ 2147483647 h 8"/>
              <a:gd name="T2" fmla="*/ 2147483647 w 18"/>
              <a:gd name="T3" fmla="*/ 2147483647 h 8"/>
              <a:gd name="T4" fmla="*/ 2147483647 w 18"/>
              <a:gd name="T5" fmla="*/ 2147483647 h 8"/>
              <a:gd name="T6" fmla="*/ 2147483647 w 18"/>
              <a:gd name="T7" fmla="*/ 0 h 8"/>
              <a:gd name="T8" fmla="*/ 0 w 18"/>
              <a:gd name="T9" fmla="*/ 2147483647 h 8"/>
              <a:gd name="T10" fmla="*/ 2147483647 w 18"/>
              <a:gd name="T11" fmla="*/ 2147483647 h 8"/>
              <a:gd name="T12" fmla="*/ 2147483647 w 18"/>
              <a:gd name="T13" fmla="*/ 2147483647 h 8"/>
              <a:gd name="T14" fmla="*/ 2147483647 w 18"/>
              <a:gd name="T15" fmla="*/ 2147483647 h 8"/>
              <a:gd name="T16" fmla="*/ 2147483647 w 18"/>
              <a:gd name="T17" fmla="*/ 2147483647 h 8"/>
              <a:gd name="T18" fmla="*/ 2147483647 w 18"/>
              <a:gd name="T19" fmla="*/ 2147483647 h 8"/>
              <a:gd name="T20" fmla="*/ 2147483647 w 18"/>
              <a:gd name="T21" fmla="*/ 2147483647 h 8"/>
              <a:gd name="T22" fmla="*/ 2147483647 w 18"/>
              <a:gd name="T23" fmla="*/ 2147483647 h 8"/>
              <a:gd name="T24" fmla="*/ 2147483647 w 18"/>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8"/>
              <a:gd name="T41" fmla="*/ 18 w 18"/>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rgbClr val="7DC4FF"/>
          </a:solidFill>
          <a:ln w="9525">
            <a:solidFill>
              <a:schemeClr val="bg1"/>
            </a:solidFill>
            <a:round/>
            <a:headEnd/>
            <a:tailEnd/>
          </a:ln>
        </p:spPr>
        <p:txBody>
          <a:bodyPr/>
          <a:lstStyle/>
          <a:p>
            <a:endParaRPr lang="tr-TR"/>
          </a:p>
        </p:txBody>
      </p:sp>
      <p:sp>
        <p:nvSpPr>
          <p:cNvPr id="6293" name="Freeform 1443"/>
          <p:cNvSpPr>
            <a:spLocks/>
          </p:cNvSpPr>
          <p:nvPr/>
        </p:nvSpPr>
        <p:spPr bwMode="auto">
          <a:xfrm>
            <a:off x="2414588" y="4254500"/>
            <a:ext cx="290512" cy="319088"/>
          </a:xfrm>
          <a:custGeom>
            <a:avLst/>
            <a:gdLst>
              <a:gd name="T0" fmla="*/ 2147483647 w 37"/>
              <a:gd name="T1" fmla="*/ 2147483647 h 41"/>
              <a:gd name="T2" fmla="*/ 2147483647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0 h 41"/>
              <a:gd name="T22" fmla="*/ 2147483647 w 37"/>
              <a:gd name="T23" fmla="*/ 2147483647 h 41"/>
              <a:gd name="T24" fmla="*/ 2147483647 w 37"/>
              <a:gd name="T25" fmla="*/ 2147483647 h 41"/>
              <a:gd name="T26" fmla="*/ 2147483647 w 37"/>
              <a:gd name="T27" fmla="*/ 2147483647 h 41"/>
              <a:gd name="T28" fmla="*/ 2147483647 w 37"/>
              <a:gd name="T29" fmla="*/ 2147483647 h 41"/>
              <a:gd name="T30" fmla="*/ 2147483647 w 37"/>
              <a:gd name="T31" fmla="*/ 2147483647 h 41"/>
              <a:gd name="T32" fmla="*/ 2147483647 w 37"/>
              <a:gd name="T33" fmla="*/ 2147483647 h 41"/>
              <a:gd name="T34" fmla="*/ 2147483647 w 37"/>
              <a:gd name="T35" fmla="*/ 2147483647 h 41"/>
              <a:gd name="T36" fmla="*/ 2147483647 w 37"/>
              <a:gd name="T37" fmla="*/ 2147483647 h 41"/>
              <a:gd name="T38" fmla="*/ 2147483647 w 37"/>
              <a:gd name="T39" fmla="*/ 2147483647 h 41"/>
              <a:gd name="T40" fmla="*/ 2147483647 w 37"/>
              <a:gd name="T41" fmla="*/ 2147483647 h 41"/>
              <a:gd name="T42" fmla="*/ 2147483647 w 37"/>
              <a:gd name="T43" fmla="*/ 2147483647 h 41"/>
              <a:gd name="T44" fmla="*/ 0 w 37"/>
              <a:gd name="T45" fmla="*/ 2147483647 h 41"/>
              <a:gd name="T46" fmla="*/ 2147483647 w 37"/>
              <a:gd name="T47" fmla="*/ 2147483647 h 41"/>
              <a:gd name="T48" fmla="*/ 2147483647 w 37"/>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41"/>
              <a:gd name="T77" fmla="*/ 37 w 37"/>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rgbClr val="7DC4FF"/>
          </a:solidFill>
          <a:ln w="9525">
            <a:solidFill>
              <a:schemeClr val="bg1"/>
            </a:solidFill>
            <a:round/>
            <a:headEnd/>
            <a:tailEnd/>
          </a:ln>
        </p:spPr>
        <p:txBody>
          <a:bodyPr/>
          <a:lstStyle/>
          <a:p>
            <a:endParaRPr lang="tr-TR"/>
          </a:p>
        </p:txBody>
      </p:sp>
      <p:sp>
        <p:nvSpPr>
          <p:cNvPr id="6294" name="Freeform 1444"/>
          <p:cNvSpPr>
            <a:spLocks/>
          </p:cNvSpPr>
          <p:nvPr/>
        </p:nvSpPr>
        <p:spPr bwMode="auto">
          <a:xfrm>
            <a:off x="2509838" y="4519613"/>
            <a:ext cx="195262" cy="139700"/>
          </a:xfrm>
          <a:custGeom>
            <a:avLst/>
            <a:gdLst>
              <a:gd name="T0" fmla="*/ 0 w 150"/>
              <a:gd name="T1" fmla="*/ 2147483647 h 108"/>
              <a:gd name="T2" fmla="*/ 0 w 150"/>
              <a:gd name="T3" fmla="*/ 2147483647 h 108"/>
              <a:gd name="T4" fmla="*/ 2147483647 w 150"/>
              <a:gd name="T5" fmla="*/ 2147483647 h 108"/>
              <a:gd name="T6" fmla="*/ 2147483647 w 150"/>
              <a:gd name="T7" fmla="*/ 2147483647 h 108"/>
              <a:gd name="T8" fmla="*/ 2147483647 w 150"/>
              <a:gd name="T9" fmla="*/ 2147483647 h 108"/>
              <a:gd name="T10" fmla="*/ 2147483647 w 150"/>
              <a:gd name="T11" fmla="*/ 2147483647 h 108"/>
              <a:gd name="T12" fmla="*/ 2147483647 w 150"/>
              <a:gd name="T13" fmla="*/ 2147483647 h 108"/>
              <a:gd name="T14" fmla="*/ 2147483647 w 150"/>
              <a:gd name="T15" fmla="*/ 2147483647 h 108"/>
              <a:gd name="T16" fmla="*/ 2147483647 w 150"/>
              <a:gd name="T17" fmla="*/ 2147483647 h 108"/>
              <a:gd name="T18" fmla="*/ 2147483647 w 150"/>
              <a:gd name="T19" fmla="*/ 2147483647 h 108"/>
              <a:gd name="T20" fmla="*/ 2147483647 w 150"/>
              <a:gd name="T21" fmla="*/ 2147483647 h 108"/>
              <a:gd name="T22" fmla="*/ 2147483647 w 150"/>
              <a:gd name="T23" fmla="*/ 0 h 108"/>
              <a:gd name="T24" fmla="*/ 0 w 150"/>
              <a:gd name="T25" fmla="*/ 2147483647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0"/>
              <a:gd name="T40" fmla="*/ 0 h 108"/>
              <a:gd name="T41" fmla="*/ 150 w 150"/>
              <a:gd name="T42" fmla="*/ 108 h 1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0" h="108">
                <a:moveTo>
                  <a:pt x="0" y="42"/>
                </a:moveTo>
                <a:lnTo>
                  <a:pt x="0" y="42"/>
                </a:lnTo>
                <a:lnTo>
                  <a:pt x="30" y="60"/>
                </a:lnTo>
                <a:lnTo>
                  <a:pt x="48" y="78"/>
                </a:lnTo>
                <a:lnTo>
                  <a:pt x="72" y="78"/>
                </a:lnTo>
                <a:lnTo>
                  <a:pt x="84" y="96"/>
                </a:lnTo>
                <a:lnTo>
                  <a:pt x="90" y="90"/>
                </a:lnTo>
                <a:lnTo>
                  <a:pt x="84" y="96"/>
                </a:lnTo>
                <a:lnTo>
                  <a:pt x="96" y="108"/>
                </a:lnTo>
                <a:lnTo>
                  <a:pt x="108" y="42"/>
                </a:lnTo>
                <a:lnTo>
                  <a:pt x="102" y="12"/>
                </a:lnTo>
                <a:lnTo>
                  <a:pt x="150" y="0"/>
                </a:lnTo>
                <a:lnTo>
                  <a:pt x="0" y="42"/>
                </a:lnTo>
                <a:close/>
              </a:path>
            </a:pathLst>
          </a:custGeom>
          <a:solidFill>
            <a:srgbClr val="7DC4FF"/>
          </a:solidFill>
          <a:ln w="9525">
            <a:solidFill>
              <a:schemeClr val="bg1"/>
            </a:solidFill>
            <a:round/>
            <a:headEnd/>
            <a:tailEnd/>
          </a:ln>
        </p:spPr>
        <p:txBody>
          <a:bodyPr/>
          <a:lstStyle/>
          <a:p>
            <a:endParaRPr lang="tr-TR"/>
          </a:p>
        </p:txBody>
      </p:sp>
      <p:sp>
        <p:nvSpPr>
          <p:cNvPr id="6295" name="Freeform 1445"/>
          <p:cNvSpPr>
            <a:spLocks/>
          </p:cNvSpPr>
          <p:nvPr/>
        </p:nvSpPr>
        <p:spPr bwMode="auto">
          <a:xfrm>
            <a:off x="2509838" y="4519613"/>
            <a:ext cx="195262" cy="139700"/>
          </a:xfrm>
          <a:custGeom>
            <a:avLst/>
            <a:gdLst>
              <a:gd name="T0" fmla="*/ 0 w 150"/>
              <a:gd name="T1" fmla="*/ 2147483647 h 108"/>
              <a:gd name="T2" fmla="*/ 0 w 150"/>
              <a:gd name="T3" fmla="*/ 2147483647 h 108"/>
              <a:gd name="T4" fmla="*/ 2147483647 w 150"/>
              <a:gd name="T5" fmla="*/ 2147483647 h 108"/>
              <a:gd name="T6" fmla="*/ 2147483647 w 150"/>
              <a:gd name="T7" fmla="*/ 2147483647 h 108"/>
              <a:gd name="T8" fmla="*/ 2147483647 w 150"/>
              <a:gd name="T9" fmla="*/ 2147483647 h 108"/>
              <a:gd name="T10" fmla="*/ 2147483647 w 150"/>
              <a:gd name="T11" fmla="*/ 2147483647 h 108"/>
              <a:gd name="T12" fmla="*/ 2147483647 w 150"/>
              <a:gd name="T13" fmla="*/ 2147483647 h 108"/>
              <a:gd name="T14" fmla="*/ 2147483647 w 150"/>
              <a:gd name="T15" fmla="*/ 2147483647 h 108"/>
              <a:gd name="T16" fmla="*/ 2147483647 w 150"/>
              <a:gd name="T17" fmla="*/ 2147483647 h 108"/>
              <a:gd name="T18" fmla="*/ 2147483647 w 150"/>
              <a:gd name="T19" fmla="*/ 2147483647 h 108"/>
              <a:gd name="T20" fmla="*/ 2147483647 w 150"/>
              <a:gd name="T21" fmla="*/ 2147483647 h 108"/>
              <a:gd name="T22" fmla="*/ 2147483647 w 150"/>
              <a:gd name="T23" fmla="*/ 0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0"/>
              <a:gd name="T37" fmla="*/ 0 h 108"/>
              <a:gd name="T38" fmla="*/ 150 w 150"/>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0" h="108">
                <a:moveTo>
                  <a:pt x="0" y="42"/>
                </a:moveTo>
                <a:lnTo>
                  <a:pt x="0" y="42"/>
                </a:lnTo>
                <a:lnTo>
                  <a:pt x="30" y="60"/>
                </a:lnTo>
                <a:lnTo>
                  <a:pt x="48" y="78"/>
                </a:lnTo>
                <a:lnTo>
                  <a:pt x="72" y="78"/>
                </a:lnTo>
                <a:lnTo>
                  <a:pt x="84" y="96"/>
                </a:lnTo>
                <a:lnTo>
                  <a:pt x="90" y="90"/>
                </a:lnTo>
                <a:lnTo>
                  <a:pt x="84" y="96"/>
                </a:lnTo>
                <a:lnTo>
                  <a:pt x="96" y="108"/>
                </a:lnTo>
                <a:lnTo>
                  <a:pt x="108" y="42"/>
                </a:lnTo>
                <a:lnTo>
                  <a:pt x="102" y="12"/>
                </a:lnTo>
                <a:lnTo>
                  <a:pt x="150" y="0"/>
                </a:lnTo>
              </a:path>
            </a:pathLst>
          </a:custGeom>
          <a:solidFill>
            <a:srgbClr val="7DC4FF"/>
          </a:solidFill>
          <a:ln w="9525">
            <a:solidFill>
              <a:schemeClr val="bg1"/>
            </a:solidFill>
            <a:round/>
            <a:headEnd/>
            <a:tailEnd/>
          </a:ln>
        </p:spPr>
        <p:txBody>
          <a:bodyPr/>
          <a:lstStyle/>
          <a:p>
            <a:endParaRPr lang="tr-TR"/>
          </a:p>
        </p:txBody>
      </p:sp>
      <p:sp>
        <p:nvSpPr>
          <p:cNvPr id="6296" name="Freeform 1446"/>
          <p:cNvSpPr>
            <a:spLocks/>
          </p:cNvSpPr>
          <p:nvPr/>
        </p:nvSpPr>
        <p:spPr bwMode="auto">
          <a:xfrm>
            <a:off x="2854325" y="4346575"/>
            <a:ext cx="117475" cy="179388"/>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0 h 138"/>
              <a:gd name="T16" fmla="*/ 2147483647 w 90"/>
              <a:gd name="T17" fmla="*/ 2147483647 h 138"/>
              <a:gd name="T18" fmla="*/ 0 w 90"/>
              <a:gd name="T19" fmla="*/ 2147483647 h 138"/>
              <a:gd name="T20" fmla="*/ 2147483647 w 90"/>
              <a:gd name="T21" fmla="*/ 2147483647 h 138"/>
              <a:gd name="T22" fmla="*/ 2147483647 w 90"/>
              <a:gd name="T23" fmla="*/ 2147483647 h 138"/>
              <a:gd name="T24" fmla="*/ 2147483647 w 90"/>
              <a:gd name="T25" fmla="*/ 2147483647 h 138"/>
              <a:gd name="T26" fmla="*/ 2147483647 w 90"/>
              <a:gd name="T27" fmla="*/ 2147483647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close/>
              </a:path>
            </a:pathLst>
          </a:custGeom>
          <a:solidFill>
            <a:srgbClr val="7DC4FF"/>
          </a:solidFill>
          <a:ln w="9525">
            <a:solidFill>
              <a:schemeClr val="bg1"/>
            </a:solidFill>
            <a:round/>
            <a:headEnd/>
            <a:tailEnd/>
          </a:ln>
        </p:spPr>
        <p:txBody>
          <a:bodyPr/>
          <a:lstStyle/>
          <a:p>
            <a:endParaRPr lang="tr-TR"/>
          </a:p>
        </p:txBody>
      </p:sp>
      <p:sp>
        <p:nvSpPr>
          <p:cNvPr id="6297" name="Freeform 1447"/>
          <p:cNvSpPr>
            <a:spLocks/>
          </p:cNvSpPr>
          <p:nvPr/>
        </p:nvSpPr>
        <p:spPr bwMode="auto">
          <a:xfrm>
            <a:off x="2854325" y="4346575"/>
            <a:ext cx="117475" cy="179388"/>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0 h 138"/>
              <a:gd name="T16" fmla="*/ 2147483647 w 90"/>
              <a:gd name="T17" fmla="*/ 2147483647 h 138"/>
              <a:gd name="T18" fmla="*/ 0 w 90"/>
              <a:gd name="T19" fmla="*/ 2147483647 h 138"/>
              <a:gd name="T20" fmla="*/ 2147483647 w 90"/>
              <a:gd name="T21" fmla="*/ 2147483647 h 138"/>
              <a:gd name="T22" fmla="*/ 2147483647 w 90"/>
              <a:gd name="T23" fmla="*/ 2147483647 h 138"/>
              <a:gd name="T24" fmla="*/ 2147483647 w 90"/>
              <a:gd name="T25" fmla="*/ 2147483647 h 138"/>
              <a:gd name="T26" fmla="*/ 2147483647 w 90"/>
              <a:gd name="T27" fmla="*/ 2147483647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138"/>
              <a:gd name="T56" fmla="*/ 90 w 90"/>
              <a:gd name="T57" fmla="*/ 138 h 1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rgbClr val="7DC4FF"/>
          </a:solidFill>
          <a:ln w="9525">
            <a:solidFill>
              <a:schemeClr val="bg1"/>
            </a:solidFill>
            <a:round/>
            <a:headEnd/>
            <a:tailEnd/>
          </a:ln>
        </p:spPr>
        <p:txBody>
          <a:bodyPr/>
          <a:lstStyle/>
          <a:p>
            <a:endParaRPr lang="tr-TR"/>
          </a:p>
        </p:txBody>
      </p:sp>
      <p:sp>
        <p:nvSpPr>
          <p:cNvPr id="6298" name="Freeform 1448"/>
          <p:cNvSpPr>
            <a:spLocks/>
          </p:cNvSpPr>
          <p:nvPr/>
        </p:nvSpPr>
        <p:spPr bwMode="auto">
          <a:xfrm>
            <a:off x="3028950" y="4418013"/>
            <a:ext cx="76200" cy="93662"/>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0 h 72"/>
              <a:gd name="T12" fmla="*/ 2147483647 w 60"/>
              <a:gd name="T13" fmla="*/ 0 h 72"/>
              <a:gd name="T14" fmla="*/ 0 w 60"/>
              <a:gd name="T15" fmla="*/ 2147483647 h 72"/>
              <a:gd name="T16" fmla="*/ 2147483647 w 60"/>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72"/>
              <a:gd name="T29" fmla="*/ 60 w 60"/>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rgbClr val="7DC4FF"/>
          </a:solidFill>
          <a:ln w="9525">
            <a:solidFill>
              <a:schemeClr val="bg1"/>
            </a:solidFill>
            <a:round/>
            <a:headEnd/>
            <a:tailEnd/>
          </a:ln>
        </p:spPr>
        <p:txBody>
          <a:bodyPr/>
          <a:lstStyle/>
          <a:p>
            <a:endParaRPr lang="tr-TR"/>
          </a:p>
        </p:txBody>
      </p:sp>
      <p:sp>
        <p:nvSpPr>
          <p:cNvPr id="6299" name="Freeform 1449"/>
          <p:cNvSpPr>
            <a:spLocks/>
          </p:cNvSpPr>
          <p:nvPr/>
        </p:nvSpPr>
        <p:spPr bwMode="auto">
          <a:xfrm>
            <a:off x="2557463" y="5113338"/>
            <a:ext cx="484187" cy="1006475"/>
          </a:xfrm>
          <a:custGeom>
            <a:avLst/>
            <a:gdLst>
              <a:gd name="T0" fmla="*/ 2147483647 w 62"/>
              <a:gd name="T1" fmla="*/ 2147483647 h 129"/>
              <a:gd name="T2" fmla="*/ 2147483647 w 62"/>
              <a:gd name="T3" fmla="*/ 2147483647 h 129"/>
              <a:gd name="T4" fmla="*/ 2147483647 w 62"/>
              <a:gd name="T5" fmla="*/ 2147483647 h 129"/>
              <a:gd name="T6" fmla="*/ 2147483647 w 62"/>
              <a:gd name="T7" fmla="*/ 2147483647 h 129"/>
              <a:gd name="T8" fmla="*/ 2147483647 w 62"/>
              <a:gd name="T9" fmla="*/ 2147483647 h 129"/>
              <a:gd name="T10" fmla="*/ 2147483647 w 62"/>
              <a:gd name="T11" fmla="*/ 2147483647 h 129"/>
              <a:gd name="T12" fmla="*/ 2147483647 w 62"/>
              <a:gd name="T13" fmla="*/ 2147483647 h 129"/>
              <a:gd name="T14" fmla="*/ 2147483647 w 62"/>
              <a:gd name="T15" fmla="*/ 2147483647 h 129"/>
              <a:gd name="T16" fmla="*/ 2147483647 w 62"/>
              <a:gd name="T17" fmla="*/ 2147483647 h 129"/>
              <a:gd name="T18" fmla="*/ 2147483647 w 62"/>
              <a:gd name="T19" fmla="*/ 2147483647 h 129"/>
              <a:gd name="T20" fmla="*/ 2147483647 w 62"/>
              <a:gd name="T21" fmla="*/ 2147483647 h 129"/>
              <a:gd name="T22" fmla="*/ 2147483647 w 62"/>
              <a:gd name="T23" fmla="*/ 2147483647 h 129"/>
              <a:gd name="T24" fmla="*/ 2147483647 w 62"/>
              <a:gd name="T25" fmla="*/ 2147483647 h 129"/>
              <a:gd name="T26" fmla="*/ 2147483647 w 62"/>
              <a:gd name="T27" fmla="*/ 2147483647 h 129"/>
              <a:gd name="T28" fmla="*/ 2147483647 w 62"/>
              <a:gd name="T29" fmla="*/ 2147483647 h 129"/>
              <a:gd name="T30" fmla="*/ 2147483647 w 62"/>
              <a:gd name="T31" fmla="*/ 0 h 129"/>
              <a:gd name="T32" fmla="*/ 2147483647 w 62"/>
              <a:gd name="T33" fmla="*/ 0 h 129"/>
              <a:gd name="T34" fmla="*/ 2147483647 w 62"/>
              <a:gd name="T35" fmla="*/ 2147483647 h 129"/>
              <a:gd name="T36" fmla="*/ 2147483647 w 62"/>
              <a:gd name="T37" fmla="*/ 2147483647 h 129"/>
              <a:gd name="T38" fmla="*/ 2147483647 w 62"/>
              <a:gd name="T39" fmla="*/ 2147483647 h 129"/>
              <a:gd name="T40" fmla="*/ 2147483647 w 62"/>
              <a:gd name="T41" fmla="*/ 2147483647 h 129"/>
              <a:gd name="T42" fmla="*/ 2147483647 w 62"/>
              <a:gd name="T43" fmla="*/ 2147483647 h 129"/>
              <a:gd name="T44" fmla="*/ 2147483647 w 62"/>
              <a:gd name="T45" fmla="*/ 2147483647 h 129"/>
              <a:gd name="T46" fmla="*/ 2147483647 w 62"/>
              <a:gd name="T47" fmla="*/ 2147483647 h 129"/>
              <a:gd name="T48" fmla="*/ 2147483647 w 62"/>
              <a:gd name="T49" fmla="*/ 2147483647 h 129"/>
              <a:gd name="T50" fmla="*/ 2147483647 w 62"/>
              <a:gd name="T51" fmla="*/ 2147483647 h 129"/>
              <a:gd name="T52" fmla="*/ 2147483647 w 62"/>
              <a:gd name="T53" fmla="*/ 2147483647 h 129"/>
              <a:gd name="T54" fmla="*/ 2147483647 w 62"/>
              <a:gd name="T55" fmla="*/ 2147483647 h 129"/>
              <a:gd name="T56" fmla="*/ 2147483647 w 62"/>
              <a:gd name="T57" fmla="*/ 2147483647 h 129"/>
              <a:gd name="T58" fmla="*/ 2147483647 w 62"/>
              <a:gd name="T59" fmla="*/ 2147483647 h 129"/>
              <a:gd name="T60" fmla="*/ 2147483647 w 62"/>
              <a:gd name="T61" fmla="*/ 2147483647 h 129"/>
              <a:gd name="T62" fmla="*/ 2147483647 w 62"/>
              <a:gd name="T63" fmla="*/ 2147483647 h 129"/>
              <a:gd name="T64" fmla="*/ 2147483647 w 62"/>
              <a:gd name="T65" fmla="*/ 2147483647 h 129"/>
              <a:gd name="T66" fmla="*/ 2147483647 w 62"/>
              <a:gd name="T67" fmla="*/ 2147483647 h 129"/>
              <a:gd name="T68" fmla="*/ 2147483647 w 62"/>
              <a:gd name="T69" fmla="*/ 2147483647 h 129"/>
              <a:gd name="T70" fmla="*/ 0 w 62"/>
              <a:gd name="T71" fmla="*/ 2147483647 h 129"/>
              <a:gd name="T72" fmla="*/ 2147483647 w 62"/>
              <a:gd name="T73" fmla="*/ 2147483647 h 129"/>
              <a:gd name="T74" fmla="*/ 2147483647 w 62"/>
              <a:gd name="T75" fmla="*/ 2147483647 h 129"/>
              <a:gd name="T76" fmla="*/ 2147483647 w 62"/>
              <a:gd name="T77" fmla="*/ 2147483647 h 129"/>
              <a:gd name="T78" fmla="*/ 2147483647 w 62"/>
              <a:gd name="T79" fmla="*/ 2147483647 h 129"/>
              <a:gd name="T80" fmla="*/ 2147483647 w 62"/>
              <a:gd name="T81" fmla="*/ 2147483647 h 129"/>
              <a:gd name="T82" fmla="*/ 2147483647 w 62"/>
              <a:gd name="T83" fmla="*/ 2147483647 h 129"/>
              <a:gd name="T84" fmla="*/ 2147483647 w 62"/>
              <a:gd name="T85" fmla="*/ 2147483647 h 129"/>
              <a:gd name="T86" fmla="*/ 2147483647 w 62"/>
              <a:gd name="T87" fmla="*/ 2147483647 h 129"/>
              <a:gd name="T88" fmla="*/ 2147483647 w 62"/>
              <a:gd name="T89" fmla="*/ 2147483647 h 129"/>
              <a:gd name="T90" fmla="*/ 2147483647 w 62"/>
              <a:gd name="T91" fmla="*/ 2147483647 h 129"/>
              <a:gd name="T92" fmla="*/ 2147483647 w 62"/>
              <a:gd name="T93" fmla="*/ 2147483647 h 129"/>
              <a:gd name="T94" fmla="*/ 2147483647 w 62"/>
              <a:gd name="T95" fmla="*/ 2147483647 h 129"/>
              <a:gd name="T96" fmla="*/ 2147483647 w 62"/>
              <a:gd name="T97" fmla="*/ 2147483647 h 129"/>
              <a:gd name="T98" fmla="*/ 2147483647 w 62"/>
              <a:gd name="T99" fmla="*/ 2147483647 h 129"/>
              <a:gd name="T100" fmla="*/ 2147483647 w 62"/>
              <a:gd name="T101" fmla="*/ 2147483647 h 129"/>
              <a:gd name="T102" fmla="*/ 2147483647 w 62"/>
              <a:gd name="T103" fmla="*/ 2147483647 h 129"/>
              <a:gd name="T104" fmla="*/ 2147483647 w 62"/>
              <a:gd name="T105" fmla="*/ 2147483647 h 129"/>
              <a:gd name="T106" fmla="*/ 2147483647 w 62"/>
              <a:gd name="T107" fmla="*/ 2147483647 h 129"/>
              <a:gd name="T108" fmla="*/ 2147483647 w 62"/>
              <a:gd name="T109" fmla="*/ 2147483647 h 129"/>
              <a:gd name="T110" fmla="*/ 2147483647 w 62"/>
              <a:gd name="T111" fmla="*/ 2147483647 h 129"/>
              <a:gd name="T112" fmla="*/ 2147483647 w 62"/>
              <a:gd name="T113" fmla="*/ 2147483647 h 129"/>
              <a:gd name="T114" fmla="*/ 2147483647 w 62"/>
              <a:gd name="T115" fmla="*/ 2147483647 h 129"/>
              <a:gd name="T116" fmla="*/ 2147483647 w 62"/>
              <a:gd name="T117" fmla="*/ 2147483647 h 129"/>
              <a:gd name="T118" fmla="*/ 2147483647 w 62"/>
              <a:gd name="T119" fmla="*/ 2147483647 h 129"/>
              <a:gd name="T120" fmla="*/ 2147483647 w 62"/>
              <a:gd name="T121" fmla="*/ 2147483647 h 129"/>
              <a:gd name="T122" fmla="*/ 2147483647 w 62"/>
              <a:gd name="T123" fmla="*/ 2147483647 h 129"/>
              <a:gd name="T124" fmla="*/ 2147483647 w 62"/>
              <a:gd name="T125" fmla="*/ 2147483647 h 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
              <a:gd name="T190" fmla="*/ 0 h 129"/>
              <a:gd name="T191" fmla="*/ 62 w 62"/>
              <a:gd name="T192" fmla="*/ 129 h 1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 h="129">
                <a:moveTo>
                  <a:pt x="47" y="37"/>
                </a:moveTo>
                <a:cubicBezTo>
                  <a:pt x="48" y="32"/>
                  <a:pt x="48" y="32"/>
                  <a:pt x="48" y="32"/>
                </a:cubicBezTo>
                <a:cubicBezTo>
                  <a:pt x="50" y="29"/>
                  <a:pt x="50" y="29"/>
                  <a:pt x="50" y="29"/>
                </a:cubicBezTo>
                <a:cubicBezTo>
                  <a:pt x="50" y="29"/>
                  <a:pt x="50" y="29"/>
                  <a:pt x="50" y="29"/>
                </a:cubicBezTo>
                <a:cubicBezTo>
                  <a:pt x="57" y="22"/>
                  <a:pt x="57" y="22"/>
                  <a:pt x="57" y="22"/>
                </a:cubicBezTo>
                <a:cubicBezTo>
                  <a:pt x="60" y="20"/>
                  <a:pt x="60" y="20"/>
                  <a:pt x="60" y="20"/>
                </a:cubicBezTo>
                <a:cubicBezTo>
                  <a:pt x="62" y="14"/>
                  <a:pt x="62" y="14"/>
                  <a:pt x="62" y="14"/>
                </a:cubicBezTo>
                <a:cubicBezTo>
                  <a:pt x="61" y="13"/>
                  <a:pt x="61" y="13"/>
                  <a:pt x="61" y="13"/>
                </a:cubicBezTo>
                <a:cubicBezTo>
                  <a:pt x="58" y="15"/>
                  <a:pt x="58" y="15"/>
                  <a:pt x="58" y="15"/>
                </a:cubicBezTo>
                <a:cubicBezTo>
                  <a:pt x="52" y="18"/>
                  <a:pt x="52" y="18"/>
                  <a:pt x="52" y="18"/>
                </a:cubicBezTo>
                <a:cubicBezTo>
                  <a:pt x="47" y="17"/>
                  <a:pt x="47" y="17"/>
                  <a:pt x="47" y="17"/>
                </a:cubicBezTo>
                <a:cubicBezTo>
                  <a:pt x="48" y="10"/>
                  <a:pt x="48" y="10"/>
                  <a:pt x="48" y="10"/>
                </a:cubicBezTo>
                <a:cubicBezTo>
                  <a:pt x="45" y="8"/>
                  <a:pt x="45" y="8"/>
                  <a:pt x="45" y="8"/>
                </a:cubicBezTo>
                <a:cubicBezTo>
                  <a:pt x="39" y="6"/>
                  <a:pt x="39" y="6"/>
                  <a:pt x="39" y="6"/>
                </a:cubicBezTo>
                <a:cubicBezTo>
                  <a:pt x="36" y="4"/>
                  <a:pt x="36" y="4"/>
                  <a:pt x="36" y="4"/>
                </a:cubicBezTo>
                <a:cubicBezTo>
                  <a:pt x="33" y="0"/>
                  <a:pt x="33" y="0"/>
                  <a:pt x="33" y="0"/>
                </a:cubicBezTo>
                <a:cubicBezTo>
                  <a:pt x="33" y="0"/>
                  <a:pt x="33" y="0"/>
                  <a:pt x="33" y="0"/>
                </a:cubicBezTo>
                <a:cubicBezTo>
                  <a:pt x="29" y="1"/>
                  <a:pt x="29" y="1"/>
                  <a:pt x="29" y="1"/>
                </a:cubicBezTo>
                <a:cubicBezTo>
                  <a:pt x="28" y="2"/>
                  <a:pt x="28" y="2"/>
                  <a:pt x="28" y="2"/>
                </a:cubicBezTo>
                <a:cubicBezTo>
                  <a:pt x="23" y="1"/>
                  <a:pt x="23" y="1"/>
                  <a:pt x="23" y="1"/>
                </a:cubicBezTo>
                <a:cubicBezTo>
                  <a:pt x="21" y="1"/>
                  <a:pt x="21" y="1"/>
                  <a:pt x="21" y="1"/>
                </a:cubicBezTo>
                <a:cubicBezTo>
                  <a:pt x="19" y="2"/>
                  <a:pt x="19" y="2"/>
                  <a:pt x="19" y="2"/>
                </a:cubicBezTo>
                <a:cubicBezTo>
                  <a:pt x="20" y="3"/>
                  <a:pt x="20" y="3"/>
                  <a:pt x="20" y="3"/>
                </a:cubicBezTo>
                <a:cubicBezTo>
                  <a:pt x="19" y="7"/>
                  <a:pt x="19" y="7"/>
                  <a:pt x="19" y="7"/>
                </a:cubicBezTo>
                <a:cubicBezTo>
                  <a:pt x="16" y="10"/>
                  <a:pt x="16" y="10"/>
                  <a:pt x="16" y="10"/>
                </a:cubicBezTo>
                <a:cubicBezTo>
                  <a:pt x="16" y="16"/>
                  <a:pt x="16" y="16"/>
                  <a:pt x="16" y="16"/>
                </a:cubicBezTo>
                <a:cubicBezTo>
                  <a:pt x="14" y="20"/>
                  <a:pt x="14" y="20"/>
                  <a:pt x="14" y="20"/>
                </a:cubicBezTo>
                <a:cubicBezTo>
                  <a:pt x="11" y="33"/>
                  <a:pt x="11" y="33"/>
                  <a:pt x="11" y="33"/>
                </a:cubicBezTo>
                <a:cubicBezTo>
                  <a:pt x="12" y="43"/>
                  <a:pt x="12" y="43"/>
                  <a:pt x="12" y="43"/>
                </a:cubicBezTo>
                <a:cubicBezTo>
                  <a:pt x="6" y="56"/>
                  <a:pt x="6" y="56"/>
                  <a:pt x="6" y="56"/>
                </a:cubicBezTo>
                <a:cubicBezTo>
                  <a:pt x="5" y="70"/>
                  <a:pt x="5" y="70"/>
                  <a:pt x="5" y="70"/>
                </a:cubicBezTo>
                <a:cubicBezTo>
                  <a:pt x="5" y="77"/>
                  <a:pt x="5" y="77"/>
                  <a:pt x="5" y="77"/>
                </a:cubicBezTo>
                <a:cubicBezTo>
                  <a:pt x="4" y="84"/>
                  <a:pt x="4" y="84"/>
                  <a:pt x="4" y="84"/>
                </a:cubicBezTo>
                <a:cubicBezTo>
                  <a:pt x="6" y="88"/>
                  <a:pt x="6" y="88"/>
                  <a:pt x="6" y="88"/>
                </a:cubicBezTo>
                <a:cubicBezTo>
                  <a:pt x="3" y="104"/>
                  <a:pt x="3" y="104"/>
                  <a:pt x="3" y="104"/>
                </a:cubicBezTo>
                <a:cubicBezTo>
                  <a:pt x="0" y="111"/>
                  <a:pt x="0" y="111"/>
                  <a:pt x="0" y="111"/>
                </a:cubicBezTo>
                <a:cubicBezTo>
                  <a:pt x="1" y="116"/>
                  <a:pt x="1" y="116"/>
                  <a:pt x="1" y="116"/>
                </a:cubicBezTo>
                <a:cubicBezTo>
                  <a:pt x="4" y="122"/>
                  <a:pt x="4" y="122"/>
                  <a:pt x="4" y="122"/>
                </a:cubicBezTo>
                <a:cubicBezTo>
                  <a:pt x="20" y="129"/>
                  <a:pt x="20" y="129"/>
                  <a:pt x="20" y="129"/>
                </a:cubicBezTo>
                <a:cubicBezTo>
                  <a:pt x="16" y="125"/>
                  <a:pt x="16" y="125"/>
                  <a:pt x="16" y="125"/>
                </a:cubicBezTo>
                <a:cubicBezTo>
                  <a:pt x="14" y="118"/>
                  <a:pt x="14" y="118"/>
                  <a:pt x="14" y="118"/>
                </a:cubicBezTo>
                <a:cubicBezTo>
                  <a:pt x="16" y="113"/>
                  <a:pt x="16" y="113"/>
                  <a:pt x="16" y="113"/>
                </a:cubicBezTo>
                <a:cubicBezTo>
                  <a:pt x="19" y="107"/>
                  <a:pt x="19" y="107"/>
                  <a:pt x="19" y="107"/>
                </a:cubicBezTo>
                <a:cubicBezTo>
                  <a:pt x="22" y="104"/>
                  <a:pt x="22" y="104"/>
                  <a:pt x="22" y="104"/>
                </a:cubicBezTo>
                <a:cubicBezTo>
                  <a:pt x="24" y="99"/>
                  <a:pt x="24" y="99"/>
                  <a:pt x="24" y="99"/>
                </a:cubicBezTo>
                <a:cubicBezTo>
                  <a:pt x="21" y="97"/>
                  <a:pt x="21" y="97"/>
                  <a:pt x="21" y="97"/>
                </a:cubicBezTo>
                <a:cubicBezTo>
                  <a:pt x="19" y="93"/>
                  <a:pt x="19" y="93"/>
                  <a:pt x="19" y="93"/>
                </a:cubicBezTo>
                <a:cubicBezTo>
                  <a:pt x="24" y="87"/>
                  <a:pt x="24" y="87"/>
                  <a:pt x="24" y="87"/>
                </a:cubicBezTo>
                <a:cubicBezTo>
                  <a:pt x="27" y="83"/>
                  <a:pt x="27" y="83"/>
                  <a:pt x="27" y="83"/>
                </a:cubicBezTo>
                <a:cubicBezTo>
                  <a:pt x="27" y="83"/>
                  <a:pt x="28" y="81"/>
                  <a:pt x="30" y="77"/>
                </a:cubicBezTo>
                <a:cubicBezTo>
                  <a:pt x="33" y="73"/>
                  <a:pt x="28" y="74"/>
                  <a:pt x="28" y="74"/>
                </a:cubicBezTo>
                <a:cubicBezTo>
                  <a:pt x="28" y="72"/>
                  <a:pt x="28" y="72"/>
                  <a:pt x="28" y="72"/>
                </a:cubicBezTo>
                <a:cubicBezTo>
                  <a:pt x="34" y="70"/>
                  <a:pt x="34" y="70"/>
                  <a:pt x="34" y="70"/>
                </a:cubicBezTo>
                <a:cubicBezTo>
                  <a:pt x="36" y="66"/>
                  <a:pt x="36" y="66"/>
                  <a:pt x="36" y="66"/>
                </a:cubicBezTo>
                <a:cubicBezTo>
                  <a:pt x="37" y="62"/>
                  <a:pt x="37" y="62"/>
                  <a:pt x="37" y="62"/>
                </a:cubicBezTo>
                <a:cubicBezTo>
                  <a:pt x="37" y="62"/>
                  <a:pt x="42" y="60"/>
                  <a:pt x="47" y="59"/>
                </a:cubicBezTo>
                <a:cubicBezTo>
                  <a:pt x="52" y="58"/>
                  <a:pt x="51" y="56"/>
                  <a:pt x="51" y="56"/>
                </a:cubicBezTo>
                <a:cubicBezTo>
                  <a:pt x="53" y="51"/>
                  <a:pt x="53" y="51"/>
                  <a:pt x="53" y="51"/>
                </a:cubicBezTo>
                <a:cubicBezTo>
                  <a:pt x="51" y="47"/>
                  <a:pt x="51" y="47"/>
                  <a:pt x="51" y="47"/>
                </a:cubicBezTo>
                <a:cubicBezTo>
                  <a:pt x="48" y="44"/>
                  <a:pt x="48" y="44"/>
                  <a:pt x="48" y="44"/>
                </a:cubicBezTo>
                <a:cubicBezTo>
                  <a:pt x="51" y="45"/>
                  <a:pt x="51" y="45"/>
                  <a:pt x="51" y="45"/>
                </a:cubicBezTo>
                <a:cubicBezTo>
                  <a:pt x="47" y="42"/>
                  <a:pt x="47" y="42"/>
                  <a:pt x="47" y="42"/>
                </a:cubicBezTo>
                <a:lnTo>
                  <a:pt x="47" y="37"/>
                </a:lnTo>
                <a:close/>
              </a:path>
            </a:pathLst>
          </a:custGeom>
          <a:solidFill>
            <a:srgbClr val="7DC4FF"/>
          </a:solidFill>
          <a:ln w="9525">
            <a:solidFill>
              <a:schemeClr val="bg1"/>
            </a:solidFill>
            <a:round/>
            <a:headEnd/>
            <a:tailEnd/>
          </a:ln>
        </p:spPr>
        <p:txBody>
          <a:bodyPr/>
          <a:lstStyle/>
          <a:p>
            <a:endParaRPr lang="tr-TR"/>
          </a:p>
        </p:txBody>
      </p:sp>
      <p:sp>
        <p:nvSpPr>
          <p:cNvPr id="6300" name="Freeform 1450"/>
          <p:cNvSpPr>
            <a:spLocks/>
          </p:cNvSpPr>
          <p:nvPr/>
        </p:nvSpPr>
        <p:spPr bwMode="auto">
          <a:xfrm>
            <a:off x="2814638" y="5048250"/>
            <a:ext cx="222250" cy="206375"/>
          </a:xfrm>
          <a:custGeom>
            <a:avLst/>
            <a:gdLst>
              <a:gd name="T0" fmla="*/ 2147483647 w 168"/>
              <a:gd name="T1" fmla="*/ 0 h 156"/>
              <a:gd name="T2" fmla="*/ 0 w 168"/>
              <a:gd name="T3" fmla="*/ 2147483647 h 156"/>
              <a:gd name="T4" fmla="*/ 0 w 168"/>
              <a:gd name="T5" fmla="*/ 2147483647 h 156"/>
              <a:gd name="T6" fmla="*/ 2147483647 w 168"/>
              <a:gd name="T7" fmla="*/ 2147483647 h 156"/>
              <a:gd name="T8" fmla="*/ 2147483647 w 168"/>
              <a:gd name="T9" fmla="*/ 2147483647 h 156"/>
              <a:gd name="T10" fmla="*/ 2147483647 w 168"/>
              <a:gd name="T11" fmla="*/ 2147483647 h 156"/>
              <a:gd name="T12" fmla="*/ 2147483647 w 168"/>
              <a:gd name="T13" fmla="*/ 2147483647 h 156"/>
              <a:gd name="T14" fmla="*/ 2147483647 w 168"/>
              <a:gd name="T15" fmla="*/ 2147483647 h 156"/>
              <a:gd name="T16" fmla="*/ 2147483647 w 168"/>
              <a:gd name="T17" fmla="*/ 2147483647 h 156"/>
              <a:gd name="T18" fmla="*/ 2147483647 w 168"/>
              <a:gd name="T19" fmla="*/ 2147483647 h 156"/>
              <a:gd name="T20" fmla="*/ 2147483647 w 168"/>
              <a:gd name="T21" fmla="*/ 2147483647 h 156"/>
              <a:gd name="T22" fmla="*/ 2147483647 w 168"/>
              <a:gd name="T23" fmla="*/ 2147483647 h 156"/>
              <a:gd name="T24" fmla="*/ 2147483647 w 168"/>
              <a:gd name="T25" fmla="*/ 2147483647 h 156"/>
              <a:gd name="T26" fmla="*/ 2147483647 w 168"/>
              <a:gd name="T27" fmla="*/ 2147483647 h 156"/>
              <a:gd name="T28" fmla="*/ 2147483647 w 168"/>
              <a:gd name="T29" fmla="*/ 2147483647 h 156"/>
              <a:gd name="T30" fmla="*/ 2147483647 w 168"/>
              <a:gd name="T31" fmla="*/ 2147483647 h 156"/>
              <a:gd name="T32" fmla="*/ 2147483647 w 168"/>
              <a:gd name="T33" fmla="*/ 2147483647 h 156"/>
              <a:gd name="T34" fmla="*/ 2147483647 w 168"/>
              <a:gd name="T35" fmla="*/ 2147483647 h 156"/>
              <a:gd name="T36" fmla="*/ 2147483647 w 168"/>
              <a:gd name="T37" fmla="*/ 0 h 156"/>
              <a:gd name="T38" fmla="*/ 2147483647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8"/>
              <a:gd name="T61" fmla="*/ 0 h 156"/>
              <a:gd name="T62" fmla="*/ 168 w 168"/>
              <a:gd name="T63" fmla="*/ 156 h 1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rgbClr val="7DC4FF"/>
          </a:solidFill>
          <a:ln w="9525">
            <a:solidFill>
              <a:schemeClr val="bg1"/>
            </a:solidFill>
            <a:round/>
            <a:headEnd/>
            <a:tailEnd/>
          </a:ln>
        </p:spPr>
        <p:txBody>
          <a:bodyPr/>
          <a:lstStyle/>
          <a:p>
            <a:endParaRPr lang="tr-TR"/>
          </a:p>
        </p:txBody>
      </p:sp>
      <p:sp>
        <p:nvSpPr>
          <p:cNvPr id="6301" name="Freeform 1451"/>
          <p:cNvSpPr>
            <a:spLocks/>
          </p:cNvSpPr>
          <p:nvPr/>
        </p:nvSpPr>
        <p:spPr bwMode="auto">
          <a:xfrm>
            <a:off x="2927350" y="5338763"/>
            <a:ext cx="131763" cy="147637"/>
          </a:xfrm>
          <a:custGeom>
            <a:avLst/>
            <a:gdLst>
              <a:gd name="T0" fmla="*/ 2147483647 w 102"/>
              <a:gd name="T1" fmla="*/ 2147483647 h 114"/>
              <a:gd name="T2" fmla="*/ 2147483647 w 102"/>
              <a:gd name="T3" fmla="*/ 2147483647 h 114"/>
              <a:gd name="T4" fmla="*/ 2147483647 w 102"/>
              <a:gd name="T5" fmla="*/ 0 h 114"/>
              <a:gd name="T6" fmla="*/ 2147483647 w 102"/>
              <a:gd name="T7" fmla="*/ 2147483647 h 114"/>
              <a:gd name="T8" fmla="*/ 0 w 102"/>
              <a:gd name="T9" fmla="*/ 2147483647 h 114"/>
              <a:gd name="T10" fmla="*/ 0 w 102"/>
              <a:gd name="T11" fmla="*/ 2147483647 h 114"/>
              <a:gd name="T12" fmla="*/ 2147483647 w 102"/>
              <a:gd name="T13" fmla="*/ 2147483647 h 114"/>
              <a:gd name="T14" fmla="*/ 2147483647 w 102"/>
              <a:gd name="T15" fmla="*/ 2147483647 h 114"/>
              <a:gd name="T16" fmla="*/ 2147483647 w 102"/>
              <a:gd name="T17" fmla="*/ 2147483647 h 114"/>
              <a:gd name="T18" fmla="*/ 2147483647 w 102"/>
              <a:gd name="T19" fmla="*/ 2147483647 h 114"/>
              <a:gd name="T20" fmla="*/ 2147483647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rgbClr val="7DC4FF"/>
          </a:solidFill>
          <a:ln w="9525">
            <a:solidFill>
              <a:schemeClr val="bg1"/>
            </a:solidFill>
            <a:round/>
            <a:headEnd/>
            <a:tailEnd/>
          </a:ln>
        </p:spPr>
        <p:txBody>
          <a:bodyPr/>
          <a:lstStyle/>
          <a:p>
            <a:endParaRPr lang="tr-TR"/>
          </a:p>
        </p:txBody>
      </p:sp>
      <p:sp>
        <p:nvSpPr>
          <p:cNvPr id="6302" name="Freeform 1452"/>
          <p:cNvSpPr>
            <a:spLocks/>
          </p:cNvSpPr>
          <p:nvPr/>
        </p:nvSpPr>
        <p:spPr bwMode="auto">
          <a:xfrm>
            <a:off x="2641600" y="4808538"/>
            <a:ext cx="292100" cy="319087"/>
          </a:xfrm>
          <a:custGeom>
            <a:avLst/>
            <a:gdLst>
              <a:gd name="T0" fmla="*/ 2147483647 w 37"/>
              <a:gd name="T1" fmla="*/ 2147483647 h 41"/>
              <a:gd name="T2" fmla="*/ 2147483647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2147483647 h 41"/>
              <a:gd name="T22" fmla="*/ 2147483647 w 37"/>
              <a:gd name="T23" fmla="*/ 2147483647 h 41"/>
              <a:gd name="T24" fmla="*/ 2147483647 w 37"/>
              <a:gd name="T25" fmla="*/ 2147483647 h 41"/>
              <a:gd name="T26" fmla="*/ 2147483647 w 37"/>
              <a:gd name="T27" fmla="*/ 0 h 41"/>
              <a:gd name="T28" fmla="*/ 2147483647 w 37"/>
              <a:gd name="T29" fmla="*/ 2147483647 h 41"/>
              <a:gd name="T30" fmla="*/ 2147483647 w 37"/>
              <a:gd name="T31" fmla="*/ 2147483647 h 41"/>
              <a:gd name="T32" fmla="*/ 2147483647 w 37"/>
              <a:gd name="T33" fmla="*/ 2147483647 h 41"/>
              <a:gd name="T34" fmla="*/ 2147483647 w 37"/>
              <a:gd name="T35" fmla="*/ 2147483647 h 41"/>
              <a:gd name="T36" fmla="*/ 2147483647 w 37"/>
              <a:gd name="T37" fmla="*/ 2147483647 h 41"/>
              <a:gd name="T38" fmla="*/ 0 w 37"/>
              <a:gd name="T39" fmla="*/ 2147483647 h 41"/>
              <a:gd name="T40" fmla="*/ 2147483647 w 37"/>
              <a:gd name="T41" fmla="*/ 2147483647 h 41"/>
              <a:gd name="T42" fmla="*/ 2147483647 w 37"/>
              <a:gd name="T43" fmla="*/ 2147483647 h 41"/>
              <a:gd name="T44" fmla="*/ 2147483647 w 37"/>
              <a:gd name="T45" fmla="*/ 2147483647 h 41"/>
              <a:gd name="T46" fmla="*/ 2147483647 w 37"/>
              <a:gd name="T47" fmla="*/ 2147483647 h 41"/>
              <a:gd name="T48" fmla="*/ 2147483647 w 37"/>
              <a:gd name="T49" fmla="*/ 2147483647 h 41"/>
              <a:gd name="T50" fmla="*/ 2147483647 w 37"/>
              <a:gd name="T51" fmla="*/ 2147483647 h 41"/>
              <a:gd name="T52" fmla="*/ 2147483647 w 37"/>
              <a:gd name="T53" fmla="*/ 2147483647 h 41"/>
              <a:gd name="T54" fmla="*/ 2147483647 w 37"/>
              <a:gd name="T55" fmla="*/ 2147483647 h 41"/>
              <a:gd name="T56" fmla="*/ 2147483647 w 37"/>
              <a:gd name="T57" fmla="*/ 2147483647 h 41"/>
              <a:gd name="T58" fmla="*/ 2147483647 w 37"/>
              <a:gd name="T59" fmla="*/ 2147483647 h 41"/>
              <a:gd name="T60" fmla="*/ 2147483647 w 37"/>
              <a:gd name="T61" fmla="*/ 2147483647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
              <a:gd name="T94" fmla="*/ 0 h 41"/>
              <a:gd name="T95" fmla="*/ 37 w 37"/>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 h="41">
                <a:moveTo>
                  <a:pt x="22" y="39"/>
                </a:moveTo>
                <a:cubicBezTo>
                  <a:pt x="22" y="37"/>
                  <a:pt x="22" y="37"/>
                  <a:pt x="22" y="37"/>
                </a:cubicBezTo>
                <a:cubicBezTo>
                  <a:pt x="30" y="31"/>
                  <a:pt x="30" y="31"/>
                  <a:pt x="30" y="31"/>
                </a:cubicBezTo>
                <a:cubicBezTo>
                  <a:pt x="35" y="31"/>
                  <a:pt x="35" y="31"/>
                  <a:pt x="35" y="31"/>
                </a:cubicBezTo>
                <a:cubicBezTo>
                  <a:pt x="37" y="32"/>
                  <a:pt x="37" y="32"/>
                  <a:pt x="37" y="32"/>
                </a:cubicBezTo>
                <a:cubicBezTo>
                  <a:pt x="37" y="25"/>
                  <a:pt x="37" y="25"/>
                  <a:pt x="37" y="25"/>
                </a:cubicBezTo>
                <a:cubicBezTo>
                  <a:pt x="37" y="21"/>
                  <a:pt x="37" y="21"/>
                  <a:pt x="37" y="21"/>
                </a:cubicBezTo>
                <a:cubicBezTo>
                  <a:pt x="37" y="21"/>
                  <a:pt x="32" y="20"/>
                  <a:pt x="31" y="20"/>
                </a:cubicBezTo>
                <a:cubicBezTo>
                  <a:pt x="31" y="20"/>
                  <a:pt x="29" y="17"/>
                  <a:pt x="29" y="17"/>
                </a:cubicBezTo>
                <a:cubicBezTo>
                  <a:pt x="29" y="13"/>
                  <a:pt x="29" y="13"/>
                  <a:pt x="29" y="13"/>
                </a:cubicBezTo>
                <a:cubicBezTo>
                  <a:pt x="22" y="10"/>
                  <a:pt x="22" y="10"/>
                  <a:pt x="22" y="10"/>
                </a:cubicBezTo>
                <a:cubicBezTo>
                  <a:pt x="16" y="7"/>
                  <a:pt x="16" y="7"/>
                  <a:pt x="16" y="7"/>
                </a:cubicBezTo>
                <a:cubicBezTo>
                  <a:pt x="15" y="1"/>
                  <a:pt x="15" y="1"/>
                  <a:pt x="15" y="1"/>
                </a:cubicBezTo>
                <a:cubicBezTo>
                  <a:pt x="9" y="0"/>
                  <a:pt x="9" y="0"/>
                  <a:pt x="9" y="0"/>
                </a:cubicBezTo>
                <a:cubicBezTo>
                  <a:pt x="5" y="3"/>
                  <a:pt x="5" y="3"/>
                  <a:pt x="5" y="3"/>
                </a:cubicBezTo>
                <a:cubicBezTo>
                  <a:pt x="1" y="4"/>
                  <a:pt x="1" y="4"/>
                  <a:pt x="1" y="4"/>
                </a:cubicBezTo>
                <a:cubicBezTo>
                  <a:pt x="3" y="7"/>
                  <a:pt x="3" y="7"/>
                  <a:pt x="3" y="7"/>
                </a:cubicBezTo>
                <a:cubicBezTo>
                  <a:pt x="2" y="15"/>
                  <a:pt x="2" y="15"/>
                  <a:pt x="2" y="15"/>
                </a:cubicBezTo>
                <a:cubicBezTo>
                  <a:pt x="1" y="21"/>
                  <a:pt x="1" y="21"/>
                  <a:pt x="1" y="21"/>
                </a:cubicBezTo>
                <a:cubicBezTo>
                  <a:pt x="0" y="26"/>
                  <a:pt x="0" y="26"/>
                  <a:pt x="0" y="26"/>
                </a:cubicBezTo>
                <a:cubicBezTo>
                  <a:pt x="1" y="25"/>
                  <a:pt x="1" y="25"/>
                  <a:pt x="1" y="25"/>
                </a:cubicBezTo>
                <a:cubicBezTo>
                  <a:pt x="4" y="28"/>
                  <a:pt x="4" y="28"/>
                  <a:pt x="4" y="28"/>
                </a:cubicBezTo>
                <a:cubicBezTo>
                  <a:pt x="3" y="32"/>
                  <a:pt x="3" y="32"/>
                  <a:pt x="3" y="32"/>
                </a:cubicBezTo>
                <a:cubicBezTo>
                  <a:pt x="7" y="39"/>
                  <a:pt x="7" y="39"/>
                  <a:pt x="7" y="39"/>
                </a:cubicBezTo>
                <a:cubicBezTo>
                  <a:pt x="8" y="41"/>
                  <a:pt x="8" y="41"/>
                  <a:pt x="8" y="41"/>
                </a:cubicBezTo>
                <a:cubicBezTo>
                  <a:pt x="10" y="40"/>
                  <a:pt x="10" y="40"/>
                  <a:pt x="10" y="40"/>
                </a:cubicBezTo>
                <a:cubicBezTo>
                  <a:pt x="12" y="40"/>
                  <a:pt x="12" y="40"/>
                  <a:pt x="12" y="40"/>
                </a:cubicBezTo>
                <a:cubicBezTo>
                  <a:pt x="17" y="41"/>
                  <a:pt x="17" y="41"/>
                  <a:pt x="17" y="41"/>
                </a:cubicBezTo>
                <a:cubicBezTo>
                  <a:pt x="18" y="40"/>
                  <a:pt x="18" y="40"/>
                  <a:pt x="18" y="40"/>
                </a:cubicBezTo>
                <a:cubicBezTo>
                  <a:pt x="22" y="39"/>
                  <a:pt x="22" y="39"/>
                  <a:pt x="22" y="39"/>
                </a:cubicBezTo>
                <a:cubicBezTo>
                  <a:pt x="22" y="39"/>
                  <a:pt x="22" y="39"/>
                  <a:pt x="22" y="39"/>
                </a:cubicBezTo>
              </a:path>
            </a:pathLst>
          </a:custGeom>
          <a:solidFill>
            <a:srgbClr val="7DC4FF"/>
          </a:solidFill>
          <a:ln w="9525">
            <a:solidFill>
              <a:schemeClr val="bg1"/>
            </a:solidFill>
            <a:round/>
            <a:headEnd/>
            <a:tailEnd/>
          </a:ln>
        </p:spPr>
        <p:txBody>
          <a:bodyPr/>
          <a:lstStyle/>
          <a:p>
            <a:endParaRPr lang="tr-TR"/>
          </a:p>
        </p:txBody>
      </p:sp>
      <p:sp>
        <p:nvSpPr>
          <p:cNvPr id="6303" name="Freeform 1453"/>
          <p:cNvSpPr>
            <a:spLocks/>
          </p:cNvSpPr>
          <p:nvPr/>
        </p:nvSpPr>
        <p:spPr bwMode="auto">
          <a:xfrm>
            <a:off x="2557463" y="4425950"/>
            <a:ext cx="955675" cy="1012825"/>
          </a:xfrm>
          <a:custGeom>
            <a:avLst/>
            <a:gdLst>
              <a:gd name="T0" fmla="*/ 2147483647 w 122"/>
              <a:gd name="T1" fmla="*/ 2147483647 h 130"/>
              <a:gd name="T2" fmla="*/ 2147483647 w 122"/>
              <a:gd name="T3" fmla="*/ 2147483647 h 130"/>
              <a:gd name="T4" fmla="*/ 2147483647 w 122"/>
              <a:gd name="T5" fmla="*/ 2147483647 h 130"/>
              <a:gd name="T6" fmla="*/ 2147483647 w 122"/>
              <a:gd name="T7" fmla="*/ 2147483647 h 130"/>
              <a:gd name="T8" fmla="*/ 2147483647 w 122"/>
              <a:gd name="T9" fmla="*/ 2147483647 h 130"/>
              <a:gd name="T10" fmla="*/ 2147483647 w 122"/>
              <a:gd name="T11" fmla="*/ 2147483647 h 130"/>
              <a:gd name="T12" fmla="*/ 2147483647 w 122"/>
              <a:gd name="T13" fmla="*/ 2147483647 h 130"/>
              <a:gd name="T14" fmla="*/ 2147483647 w 122"/>
              <a:gd name="T15" fmla="*/ 2147483647 h 130"/>
              <a:gd name="T16" fmla="*/ 2147483647 w 122"/>
              <a:gd name="T17" fmla="*/ 2147483647 h 130"/>
              <a:gd name="T18" fmla="*/ 2147483647 w 122"/>
              <a:gd name="T19" fmla="*/ 2147483647 h 130"/>
              <a:gd name="T20" fmla="*/ 2147483647 w 122"/>
              <a:gd name="T21" fmla="*/ 2147483647 h 130"/>
              <a:gd name="T22" fmla="*/ 2147483647 w 122"/>
              <a:gd name="T23" fmla="*/ 2147483647 h 130"/>
              <a:gd name="T24" fmla="*/ 2147483647 w 122"/>
              <a:gd name="T25" fmla="*/ 2147483647 h 130"/>
              <a:gd name="T26" fmla="*/ 2147483647 w 122"/>
              <a:gd name="T27" fmla="*/ 2147483647 h 130"/>
              <a:gd name="T28" fmla="*/ 2147483647 w 122"/>
              <a:gd name="T29" fmla="*/ 2147483647 h 130"/>
              <a:gd name="T30" fmla="*/ 2147483647 w 122"/>
              <a:gd name="T31" fmla="*/ 2147483647 h 130"/>
              <a:gd name="T32" fmla="*/ 2147483647 w 122"/>
              <a:gd name="T33" fmla="*/ 2147483647 h 130"/>
              <a:gd name="T34" fmla="*/ 2147483647 w 122"/>
              <a:gd name="T35" fmla="*/ 2147483647 h 130"/>
              <a:gd name="T36" fmla="*/ 2147483647 w 122"/>
              <a:gd name="T37" fmla="*/ 2147483647 h 130"/>
              <a:gd name="T38" fmla="*/ 2147483647 w 122"/>
              <a:gd name="T39" fmla="*/ 2147483647 h 130"/>
              <a:gd name="T40" fmla="*/ 2147483647 w 122"/>
              <a:gd name="T41" fmla="*/ 2147483647 h 130"/>
              <a:gd name="T42" fmla="*/ 2147483647 w 122"/>
              <a:gd name="T43" fmla="*/ 2147483647 h 130"/>
              <a:gd name="T44" fmla="*/ 2147483647 w 122"/>
              <a:gd name="T45" fmla="*/ 2147483647 h 130"/>
              <a:gd name="T46" fmla="*/ 2147483647 w 122"/>
              <a:gd name="T47" fmla="*/ 2147483647 h 130"/>
              <a:gd name="T48" fmla="*/ 2147483647 w 122"/>
              <a:gd name="T49" fmla="*/ 2147483647 h 130"/>
              <a:gd name="T50" fmla="*/ 2147483647 w 122"/>
              <a:gd name="T51" fmla="*/ 2147483647 h 130"/>
              <a:gd name="T52" fmla="*/ 2147483647 w 122"/>
              <a:gd name="T53" fmla="*/ 2147483647 h 130"/>
              <a:gd name="T54" fmla="*/ 2147483647 w 122"/>
              <a:gd name="T55" fmla="*/ 2147483647 h 130"/>
              <a:gd name="T56" fmla="*/ 2147483647 w 122"/>
              <a:gd name="T57" fmla="*/ 2147483647 h 130"/>
              <a:gd name="T58" fmla="*/ 2147483647 w 122"/>
              <a:gd name="T59" fmla="*/ 2147483647 h 130"/>
              <a:gd name="T60" fmla="*/ 2147483647 w 122"/>
              <a:gd name="T61" fmla="*/ 2147483647 h 130"/>
              <a:gd name="T62" fmla="*/ 2147483647 w 122"/>
              <a:gd name="T63" fmla="*/ 2147483647 h 130"/>
              <a:gd name="T64" fmla="*/ 2147483647 w 122"/>
              <a:gd name="T65" fmla="*/ 2147483647 h 130"/>
              <a:gd name="T66" fmla="*/ 0 w 122"/>
              <a:gd name="T67" fmla="*/ 2147483647 h 130"/>
              <a:gd name="T68" fmla="*/ 2147483647 w 122"/>
              <a:gd name="T69" fmla="*/ 2147483647 h 130"/>
              <a:gd name="T70" fmla="*/ 2147483647 w 122"/>
              <a:gd name="T71" fmla="*/ 2147483647 h 130"/>
              <a:gd name="T72" fmla="*/ 2147483647 w 122"/>
              <a:gd name="T73" fmla="*/ 2147483647 h 130"/>
              <a:gd name="T74" fmla="*/ 2147483647 w 122"/>
              <a:gd name="T75" fmla="*/ 2147483647 h 130"/>
              <a:gd name="T76" fmla="*/ 2147483647 w 122"/>
              <a:gd name="T77" fmla="*/ 2147483647 h 130"/>
              <a:gd name="T78" fmla="*/ 2147483647 w 122"/>
              <a:gd name="T79" fmla="*/ 2147483647 h 130"/>
              <a:gd name="T80" fmla="*/ 2147483647 w 122"/>
              <a:gd name="T81" fmla="*/ 2147483647 h 130"/>
              <a:gd name="T82" fmla="*/ 2147483647 w 122"/>
              <a:gd name="T83" fmla="*/ 2147483647 h 1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
              <a:gd name="T127" fmla="*/ 0 h 130"/>
              <a:gd name="T128" fmla="*/ 122 w 122"/>
              <a:gd name="T129" fmla="*/ 130 h 1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 h="130">
                <a:moveTo>
                  <a:pt x="61" y="101"/>
                </a:moveTo>
                <a:cubicBezTo>
                  <a:pt x="62" y="102"/>
                  <a:pt x="62" y="102"/>
                  <a:pt x="62" y="102"/>
                </a:cubicBezTo>
                <a:cubicBezTo>
                  <a:pt x="60" y="108"/>
                  <a:pt x="60" y="108"/>
                  <a:pt x="60" y="108"/>
                </a:cubicBezTo>
                <a:cubicBezTo>
                  <a:pt x="57" y="110"/>
                  <a:pt x="57" y="110"/>
                  <a:pt x="57" y="110"/>
                </a:cubicBezTo>
                <a:cubicBezTo>
                  <a:pt x="50" y="117"/>
                  <a:pt x="50" y="117"/>
                  <a:pt x="50" y="117"/>
                </a:cubicBezTo>
                <a:cubicBezTo>
                  <a:pt x="50" y="117"/>
                  <a:pt x="50" y="117"/>
                  <a:pt x="50" y="117"/>
                </a:cubicBezTo>
                <a:cubicBezTo>
                  <a:pt x="51" y="117"/>
                  <a:pt x="51" y="117"/>
                  <a:pt x="51" y="117"/>
                </a:cubicBezTo>
                <a:cubicBezTo>
                  <a:pt x="50" y="117"/>
                  <a:pt x="50" y="117"/>
                  <a:pt x="50" y="117"/>
                </a:cubicBezTo>
                <a:cubicBezTo>
                  <a:pt x="53" y="118"/>
                  <a:pt x="53" y="118"/>
                  <a:pt x="53" y="118"/>
                </a:cubicBezTo>
                <a:cubicBezTo>
                  <a:pt x="58" y="121"/>
                  <a:pt x="58" y="121"/>
                  <a:pt x="58" y="121"/>
                </a:cubicBezTo>
                <a:cubicBezTo>
                  <a:pt x="61" y="124"/>
                  <a:pt x="61" y="124"/>
                  <a:pt x="61" y="124"/>
                </a:cubicBezTo>
                <a:cubicBezTo>
                  <a:pt x="64" y="130"/>
                  <a:pt x="64" y="130"/>
                  <a:pt x="64" y="130"/>
                </a:cubicBezTo>
                <a:cubicBezTo>
                  <a:pt x="65" y="127"/>
                  <a:pt x="65" y="127"/>
                  <a:pt x="65" y="127"/>
                </a:cubicBezTo>
                <a:cubicBezTo>
                  <a:pt x="69" y="123"/>
                  <a:pt x="69" y="123"/>
                  <a:pt x="69" y="123"/>
                </a:cubicBezTo>
                <a:cubicBezTo>
                  <a:pt x="74" y="118"/>
                  <a:pt x="74" y="118"/>
                  <a:pt x="74" y="118"/>
                </a:cubicBezTo>
                <a:cubicBezTo>
                  <a:pt x="78" y="105"/>
                  <a:pt x="78" y="105"/>
                  <a:pt x="78" y="105"/>
                </a:cubicBezTo>
                <a:cubicBezTo>
                  <a:pt x="81" y="99"/>
                  <a:pt x="81" y="99"/>
                  <a:pt x="81" y="99"/>
                </a:cubicBezTo>
                <a:cubicBezTo>
                  <a:pt x="92" y="92"/>
                  <a:pt x="92" y="92"/>
                  <a:pt x="92" y="92"/>
                </a:cubicBezTo>
                <a:cubicBezTo>
                  <a:pt x="99" y="91"/>
                  <a:pt x="99" y="91"/>
                  <a:pt x="99" y="91"/>
                </a:cubicBezTo>
                <a:cubicBezTo>
                  <a:pt x="101" y="90"/>
                  <a:pt x="101" y="90"/>
                  <a:pt x="101" y="90"/>
                </a:cubicBezTo>
                <a:cubicBezTo>
                  <a:pt x="103" y="86"/>
                  <a:pt x="103" y="86"/>
                  <a:pt x="103" y="86"/>
                </a:cubicBezTo>
                <a:cubicBezTo>
                  <a:pt x="104" y="82"/>
                  <a:pt x="104" y="82"/>
                  <a:pt x="104" y="82"/>
                </a:cubicBezTo>
                <a:cubicBezTo>
                  <a:pt x="107" y="77"/>
                  <a:pt x="107" y="77"/>
                  <a:pt x="107" y="77"/>
                </a:cubicBezTo>
                <a:cubicBezTo>
                  <a:pt x="108" y="75"/>
                  <a:pt x="108" y="75"/>
                  <a:pt x="108" y="75"/>
                </a:cubicBezTo>
                <a:cubicBezTo>
                  <a:pt x="109" y="58"/>
                  <a:pt x="109" y="58"/>
                  <a:pt x="109" y="58"/>
                </a:cubicBezTo>
                <a:cubicBezTo>
                  <a:pt x="112" y="57"/>
                  <a:pt x="112" y="57"/>
                  <a:pt x="112" y="57"/>
                </a:cubicBezTo>
                <a:cubicBezTo>
                  <a:pt x="122" y="44"/>
                  <a:pt x="122" y="44"/>
                  <a:pt x="122" y="44"/>
                </a:cubicBezTo>
                <a:cubicBezTo>
                  <a:pt x="122" y="41"/>
                  <a:pt x="122" y="41"/>
                  <a:pt x="122" y="41"/>
                </a:cubicBezTo>
                <a:cubicBezTo>
                  <a:pt x="120" y="34"/>
                  <a:pt x="120" y="34"/>
                  <a:pt x="120" y="34"/>
                </a:cubicBezTo>
                <a:cubicBezTo>
                  <a:pt x="114" y="32"/>
                  <a:pt x="114" y="32"/>
                  <a:pt x="114" y="32"/>
                </a:cubicBezTo>
                <a:cubicBezTo>
                  <a:pt x="105" y="27"/>
                  <a:pt x="105" y="27"/>
                  <a:pt x="105" y="27"/>
                </a:cubicBezTo>
                <a:cubicBezTo>
                  <a:pt x="95" y="26"/>
                  <a:pt x="95" y="26"/>
                  <a:pt x="95" y="26"/>
                </a:cubicBezTo>
                <a:cubicBezTo>
                  <a:pt x="92" y="25"/>
                  <a:pt x="92" y="25"/>
                  <a:pt x="92" y="25"/>
                </a:cubicBezTo>
                <a:cubicBezTo>
                  <a:pt x="90" y="22"/>
                  <a:pt x="90" y="22"/>
                  <a:pt x="90" y="22"/>
                </a:cubicBezTo>
                <a:cubicBezTo>
                  <a:pt x="82" y="19"/>
                  <a:pt x="82" y="19"/>
                  <a:pt x="82" y="19"/>
                </a:cubicBezTo>
                <a:cubicBezTo>
                  <a:pt x="75" y="15"/>
                  <a:pt x="75" y="15"/>
                  <a:pt x="75" y="15"/>
                </a:cubicBezTo>
                <a:cubicBezTo>
                  <a:pt x="74" y="11"/>
                  <a:pt x="74" y="11"/>
                  <a:pt x="74" y="11"/>
                </a:cubicBezTo>
                <a:cubicBezTo>
                  <a:pt x="71" y="3"/>
                  <a:pt x="71" y="3"/>
                  <a:pt x="71" y="3"/>
                </a:cubicBezTo>
                <a:cubicBezTo>
                  <a:pt x="70" y="3"/>
                  <a:pt x="70" y="3"/>
                  <a:pt x="70" y="3"/>
                </a:cubicBezTo>
                <a:cubicBezTo>
                  <a:pt x="66" y="9"/>
                  <a:pt x="66" y="9"/>
                  <a:pt x="66" y="9"/>
                </a:cubicBezTo>
                <a:cubicBezTo>
                  <a:pt x="62" y="11"/>
                  <a:pt x="62" y="11"/>
                  <a:pt x="62" y="11"/>
                </a:cubicBezTo>
                <a:cubicBezTo>
                  <a:pt x="61" y="10"/>
                  <a:pt x="61" y="10"/>
                  <a:pt x="61" y="10"/>
                </a:cubicBezTo>
                <a:cubicBezTo>
                  <a:pt x="61" y="10"/>
                  <a:pt x="61" y="10"/>
                  <a:pt x="61" y="10"/>
                </a:cubicBezTo>
                <a:cubicBezTo>
                  <a:pt x="56" y="10"/>
                  <a:pt x="56" y="10"/>
                  <a:pt x="56" y="10"/>
                </a:cubicBezTo>
                <a:cubicBezTo>
                  <a:pt x="54" y="11"/>
                  <a:pt x="54" y="11"/>
                  <a:pt x="54" y="11"/>
                </a:cubicBezTo>
                <a:cubicBezTo>
                  <a:pt x="53" y="11"/>
                  <a:pt x="53" y="11"/>
                  <a:pt x="53" y="11"/>
                </a:cubicBezTo>
                <a:cubicBezTo>
                  <a:pt x="53" y="11"/>
                  <a:pt x="53" y="11"/>
                  <a:pt x="53" y="11"/>
                </a:cubicBezTo>
                <a:cubicBezTo>
                  <a:pt x="48" y="12"/>
                  <a:pt x="48" y="12"/>
                  <a:pt x="48" y="12"/>
                </a:cubicBezTo>
                <a:cubicBezTo>
                  <a:pt x="45" y="13"/>
                  <a:pt x="45" y="13"/>
                  <a:pt x="45" y="13"/>
                </a:cubicBezTo>
                <a:cubicBezTo>
                  <a:pt x="42" y="10"/>
                  <a:pt x="42" y="10"/>
                  <a:pt x="42" y="10"/>
                </a:cubicBezTo>
                <a:cubicBezTo>
                  <a:pt x="43" y="4"/>
                  <a:pt x="43" y="4"/>
                  <a:pt x="43" y="4"/>
                </a:cubicBezTo>
                <a:cubicBezTo>
                  <a:pt x="41" y="1"/>
                  <a:pt x="41" y="1"/>
                  <a:pt x="41" y="1"/>
                </a:cubicBezTo>
                <a:cubicBezTo>
                  <a:pt x="39" y="0"/>
                  <a:pt x="39" y="0"/>
                  <a:pt x="39" y="0"/>
                </a:cubicBezTo>
                <a:cubicBezTo>
                  <a:pt x="40" y="2"/>
                  <a:pt x="40" y="2"/>
                  <a:pt x="40" y="2"/>
                </a:cubicBezTo>
                <a:cubicBezTo>
                  <a:pt x="35" y="4"/>
                  <a:pt x="35" y="4"/>
                  <a:pt x="35" y="4"/>
                </a:cubicBezTo>
                <a:cubicBezTo>
                  <a:pt x="27" y="4"/>
                  <a:pt x="27" y="4"/>
                  <a:pt x="27" y="4"/>
                </a:cubicBezTo>
                <a:cubicBezTo>
                  <a:pt x="30" y="9"/>
                  <a:pt x="30" y="9"/>
                  <a:pt x="30" y="9"/>
                </a:cubicBezTo>
                <a:cubicBezTo>
                  <a:pt x="31" y="12"/>
                  <a:pt x="31" y="12"/>
                  <a:pt x="31" y="12"/>
                </a:cubicBezTo>
                <a:cubicBezTo>
                  <a:pt x="22" y="15"/>
                  <a:pt x="22" y="15"/>
                  <a:pt x="22" y="15"/>
                </a:cubicBezTo>
                <a:cubicBezTo>
                  <a:pt x="19" y="12"/>
                  <a:pt x="19" y="12"/>
                  <a:pt x="19" y="12"/>
                </a:cubicBezTo>
                <a:cubicBezTo>
                  <a:pt x="11" y="14"/>
                  <a:pt x="11" y="14"/>
                  <a:pt x="11" y="14"/>
                </a:cubicBezTo>
                <a:cubicBezTo>
                  <a:pt x="12" y="19"/>
                  <a:pt x="12" y="19"/>
                  <a:pt x="12" y="19"/>
                </a:cubicBezTo>
                <a:cubicBezTo>
                  <a:pt x="10" y="30"/>
                  <a:pt x="10" y="30"/>
                  <a:pt x="10" y="30"/>
                </a:cubicBezTo>
                <a:cubicBezTo>
                  <a:pt x="8" y="28"/>
                  <a:pt x="8" y="28"/>
                  <a:pt x="8" y="28"/>
                </a:cubicBezTo>
                <a:cubicBezTo>
                  <a:pt x="7" y="31"/>
                  <a:pt x="7" y="31"/>
                  <a:pt x="7" y="31"/>
                </a:cubicBezTo>
                <a:cubicBezTo>
                  <a:pt x="4" y="33"/>
                  <a:pt x="4" y="33"/>
                  <a:pt x="4" y="33"/>
                </a:cubicBezTo>
                <a:cubicBezTo>
                  <a:pt x="0" y="39"/>
                  <a:pt x="0" y="39"/>
                  <a:pt x="0" y="39"/>
                </a:cubicBezTo>
                <a:cubicBezTo>
                  <a:pt x="0" y="45"/>
                  <a:pt x="0" y="45"/>
                  <a:pt x="0" y="45"/>
                </a:cubicBezTo>
                <a:cubicBezTo>
                  <a:pt x="4" y="48"/>
                  <a:pt x="4" y="48"/>
                  <a:pt x="4" y="48"/>
                </a:cubicBezTo>
                <a:cubicBezTo>
                  <a:pt x="9" y="46"/>
                  <a:pt x="9" y="46"/>
                  <a:pt x="9" y="46"/>
                </a:cubicBezTo>
                <a:cubicBezTo>
                  <a:pt x="10" y="52"/>
                  <a:pt x="10" y="52"/>
                  <a:pt x="10" y="52"/>
                </a:cubicBezTo>
                <a:cubicBezTo>
                  <a:pt x="12" y="52"/>
                  <a:pt x="12" y="52"/>
                  <a:pt x="12" y="52"/>
                </a:cubicBezTo>
                <a:cubicBezTo>
                  <a:pt x="12" y="53"/>
                  <a:pt x="12" y="53"/>
                  <a:pt x="12" y="53"/>
                </a:cubicBezTo>
                <a:cubicBezTo>
                  <a:pt x="16" y="52"/>
                  <a:pt x="16" y="52"/>
                  <a:pt x="16" y="52"/>
                </a:cubicBezTo>
                <a:cubicBezTo>
                  <a:pt x="20" y="49"/>
                  <a:pt x="20" y="49"/>
                  <a:pt x="20" y="49"/>
                </a:cubicBezTo>
                <a:cubicBezTo>
                  <a:pt x="26" y="50"/>
                  <a:pt x="26" y="50"/>
                  <a:pt x="26" y="50"/>
                </a:cubicBezTo>
                <a:cubicBezTo>
                  <a:pt x="27" y="56"/>
                  <a:pt x="27" y="56"/>
                  <a:pt x="27" y="56"/>
                </a:cubicBezTo>
                <a:cubicBezTo>
                  <a:pt x="33" y="59"/>
                  <a:pt x="33" y="59"/>
                  <a:pt x="33" y="59"/>
                </a:cubicBezTo>
                <a:cubicBezTo>
                  <a:pt x="40" y="62"/>
                  <a:pt x="40" y="62"/>
                  <a:pt x="40" y="62"/>
                </a:cubicBezTo>
                <a:cubicBezTo>
                  <a:pt x="40" y="66"/>
                  <a:pt x="40" y="66"/>
                  <a:pt x="40" y="66"/>
                </a:cubicBezTo>
                <a:cubicBezTo>
                  <a:pt x="40" y="66"/>
                  <a:pt x="42" y="69"/>
                  <a:pt x="42" y="69"/>
                </a:cubicBezTo>
                <a:cubicBezTo>
                  <a:pt x="43" y="69"/>
                  <a:pt x="48" y="70"/>
                  <a:pt x="48" y="70"/>
                </a:cubicBezTo>
                <a:cubicBezTo>
                  <a:pt x="48" y="74"/>
                  <a:pt x="48" y="74"/>
                  <a:pt x="48" y="74"/>
                </a:cubicBezTo>
                <a:cubicBezTo>
                  <a:pt x="48" y="81"/>
                  <a:pt x="48" y="81"/>
                  <a:pt x="48" y="81"/>
                </a:cubicBezTo>
              </a:path>
            </a:pathLst>
          </a:custGeom>
          <a:solidFill>
            <a:srgbClr val="7DC4FF"/>
          </a:solidFill>
          <a:ln w="9525">
            <a:solidFill>
              <a:schemeClr val="bg1"/>
            </a:solidFill>
            <a:round/>
            <a:headEnd/>
            <a:tailEnd/>
          </a:ln>
        </p:spPr>
        <p:txBody>
          <a:bodyPr/>
          <a:lstStyle/>
          <a:p>
            <a:endParaRPr lang="tr-TR"/>
          </a:p>
        </p:txBody>
      </p:sp>
      <p:sp>
        <p:nvSpPr>
          <p:cNvPr id="6304" name="Freeform 1454"/>
          <p:cNvSpPr>
            <a:spLocks/>
          </p:cNvSpPr>
          <p:nvPr/>
        </p:nvSpPr>
        <p:spPr bwMode="auto">
          <a:xfrm>
            <a:off x="2933700" y="5057775"/>
            <a:ext cx="103188" cy="157163"/>
          </a:xfrm>
          <a:custGeom>
            <a:avLst/>
            <a:gdLst>
              <a:gd name="T0" fmla="*/ 0 w 78"/>
              <a:gd name="T1" fmla="*/ 0 h 120"/>
              <a:gd name="T2" fmla="*/ 0 w 78"/>
              <a:gd name="T3" fmla="*/ 2147483647 h 120"/>
              <a:gd name="T4" fmla="*/ 2147483647 w 78"/>
              <a:gd name="T5" fmla="*/ 2147483647 h 120"/>
              <a:gd name="T6" fmla="*/ 2147483647 w 78"/>
              <a:gd name="T7" fmla="*/ 2147483647 h 120"/>
              <a:gd name="T8" fmla="*/ 2147483647 w 78"/>
              <a:gd name="T9" fmla="*/ 2147483647 h 120"/>
              <a:gd name="T10" fmla="*/ 2147483647 w 78"/>
              <a:gd name="T11" fmla="*/ 2147483647 h 120"/>
              <a:gd name="T12" fmla="*/ 2147483647 w 78"/>
              <a:gd name="T13" fmla="*/ 2147483647 h 120"/>
              <a:gd name="T14" fmla="*/ 2147483647 w 78"/>
              <a:gd name="T15" fmla="*/ 2147483647 h 120"/>
              <a:gd name="T16" fmla="*/ 0 w 78"/>
              <a:gd name="T17" fmla="*/ 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120"/>
              <a:gd name="T29" fmla="*/ 78 w 78"/>
              <a:gd name="T30" fmla="*/ 120 h 1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120">
                <a:moveTo>
                  <a:pt x="0" y="0"/>
                </a:moveTo>
                <a:lnTo>
                  <a:pt x="0" y="6"/>
                </a:lnTo>
                <a:lnTo>
                  <a:pt x="18" y="36"/>
                </a:lnTo>
                <a:lnTo>
                  <a:pt x="30" y="48"/>
                </a:lnTo>
                <a:lnTo>
                  <a:pt x="54" y="78"/>
                </a:lnTo>
                <a:lnTo>
                  <a:pt x="66" y="96"/>
                </a:lnTo>
                <a:lnTo>
                  <a:pt x="72" y="108"/>
                </a:lnTo>
                <a:lnTo>
                  <a:pt x="78" y="120"/>
                </a:lnTo>
                <a:lnTo>
                  <a:pt x="0" y="0"/>
                </a:lnTo>
                <a:close/>
              </a:path>
            </a:pathLst>
          </a:custGeom>
          <a:solidFill>
            <a:srgbClr val="7DC4FF"/>
          </a:solidFill>
          <a:ln w="9525">
            <a:solidFill>
              <a:schemeClr val="bg1"/>
            </a:solidFill>
            <a:round/>
            <a:headEnd/>
            <a:tailEnd/>
          </a:ln>
        </p:spPr>
        <p:txBody>
          <a:bodyPr/>
          <a:lstStyle/>
          <a:p>
            <a:endParaRPr lang="tr-TR"/>
          </a:p>
        </p:txBody>
      </p:sp>
      <p:sp>
        <p:nvSpPr>
          <p:cNvPr id="6305" name="Freeform 1455"/>
          <p:cNvSpPr>
            <a:spLocks/>
          </p:cNvSpPr>
          <p:nvPr/>
        </p:nvSpPr>
        <p:spPr bwMode="auto">
          <a:xfrm>
            <a:off x="2933700" y="5057775"/>
            <a:ext cx="103188" cy="157163"/>
          </a:xfrm>
          <a:custGeom>
            <a:avLst/>
            <a:gdLst>
              <a:gd name="T0" fmla="*/ 0 w 78"/>
              <a:gd name="T1" fmla="*/ 0 h 120"/>
              <a:gd name="T2" fmla="*/ 0 w 78"/>
              <a:gd name="T3" fmla="*/ 2147483647 h 120"/>
              <a:gd name="T4" fmla="*/ 2147483647 w 78"/>
              <a:gd name="T5" fmla="*/ 2147483647 h 120"/>
              <a:gd name="T6" fmla="*/ 2147483647 w 78"/>
              <a:gd name="T7" fmla="*/ 2147483647 h 120"/>
              <a:gd name="T8" fmla="*/ 2147483647 w 78"/>
              <a:gd name="T9" fmla="*/ 2147483647 h 120"/>
              <a:gd name="T10" fmla="*/ 2147483647 w 78"/>
              <a:gd name="T11" fmla="*/ 2147483647 h 120"/>
              <a:gd name="T12" fmla="*/ 2147483647 w 78"/>
              <a:gd name="T13" fmla="*/ 2147483647 h 120"/>
              <a:gd name="T14" fmla="*/ 2147483647 w 78"/>
              <a:gd name="T15" fmla="*/ 2147483647 h 120"/>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120"/>
              <a:gd name="T26" fmla="*/ 78 w 78"/>
              <a:gd name="T27" fmla="*/ 120 h 1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120">
                <a:moveTo>
                  <a:pt x="0" y="0"/>
                </a:moveTo>
                <a:lnTo>
                  <a:pt x="0" y="6"/>
                </a:lnTo>
                <a:lnTo>
                  <a:pt x="18" y="36"/>
                </a:lnTo>
                <a:lnTo>
                  <a:pt x="30" y="48"/>
                </a:lnTo>
                <a:lnTo>
                  <a:pt x="54" y="78"/>
                </a:lnTo>
                <a:lnTo>
                  <a:pt x="66" y="96"/>
                </a:lnTo>
                <a:lnTo>
                  <a:pt x="72" y="108"/>
                </a:lnTo>
                <a:lnTo>
                  <a:pt x="78" y="120"/>
                </a:lnTo>
              </a:path>
            </a:pathLst>
          </a:custGeom>
          <a:solidFill>
            <a:srgbClr val="7DC4FF"/>
          </a:solidFill>
          <a:ln w="9525">
            <a:solidFill>
              <a:schemeClr val="bg1"/>
            </a:solidFill>
            <a:round/>
            <a:headEnd/>
            <a:tailEnd/>
          </a:ln>
        </p:spPr>
        <p:txBody>
          <a:bodyPr/>
          <a:lstStyle/>
          <a:p>
            <a:endParaRPr lang="tr-TR"/>
          </a:p>
        </p:txBody>
      </p:sp>
      <p:sp>
        <p:nvSpPr>
          <p:cNvPr id="6306" name="Freeform 1456"/>
          <p:cNvSpPr>
            <a:spLocks/>
          </p:cNvSpPr>
          <p:nvPr/>
        </p:nvSpPr>
        <p:spPr bwMode="auto">
          <a:xfrm>
            <a:off x="2940050" y="4402138"/>
            <a:ext cx="96838" cy="109537"/>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0 h 84"/>
              <a:gd name="T12" fmla="*/ 2147483647 w 72"/>
              <a:gd name="T13" fmla="*/ 2147483647 h 84"/>
              <a:gd name="T14" fmla="*/ 0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close/>
              </a:path>
            </a:pathLst>
          </a:custGeom>
          <a:solidFill>
            <a:srgbClr val="7DC4FF"/>
          </a:solidFill>
          <a:ln w="9525">
            <a:solidFill>
              <a:schemeClr val="bg1"/>
            </a:solidFill>
            <a:round/>
            <a:headEnd/>
            <a:tailEnd/>
          </a:ln>
        </p:spPr>
        <p:txBody>
          <a:bodyPr/>
          <a:lstStyle/>
          <a:p>
            <a:endParaRPr lang="tr-TR"/>
          </a:p>
        </p:txBody>
      </p:sp>
      <p:sp>
        <p:nvSpPr>
          <p:cNvPr id="6307" name="Freeform 1457"/>
          <p:cNvSpPr>
            <a:spLocks/>
          </p:cNvSpPr>
          <p:nvPr/>
        </p:nvSpPr>
        <p:spPr bwMode="auto">
          <a:xfrm>
            <a:off x="2940050" y="4402138"/>
            <a:ext cx="96838" cy="109537"/>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0 h 84"/>
              <a:gd name="T12" fmla="*/ 2147483647 w 72"/>
              <a:gd name="T13" fmla="*/ 2147483647 h 84"/>
              <a:gd name="T14" fmla="*/ 0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
              <a:gd name="T43" fmla="*/ 0 h 84"/>
              <a:gd name="T44" fmla="*/ 72 w 72"/>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rgbClr val="7DC4FF"/>
          </a:solidFill>
          <a:ln w="9525">
            <a:solidFill>
              <a:schemeClr val="bg1"/>
            </a:solidFill>
            <a:round/>
            <a:headEnd/>
            <a:tailEnd/>
          </a:ln>
        </p:spPr>
        <p:txBody>
          <a:bodyPr/>
          <a:lstStyle/>
          <a:p>
            <a:endParaRPr lang="tr-TR"/>
          </a:p>
        </p:txBody>
      </p:sp>
      <p:sp>
        <p:nvSpPr>
          <p:cNvPr id="6308" name="Freeform 1458"/>
          <p:cNvSpPr>
            <a:spLocks/>
          </p:cNvSpPr>
          <p:nvPr/>
        </p:nvSpPr>
        <p:spPr bwMode="auto">
          <a:xfrm>
            <a:off x="2566988" y="4260850"/>
            <a:ext cx="334962" cy="280988"/>
          </a:xfrm>
          <a:custGeom>
            <a:avLst/>
            <a:gdLst>
              <a:gd name="T0" fmla="*/ 2147483647 w 43"/>
              <a:gd name="T1" fmla="*/ 2147483647 h 36"/>
              <a:gd name="T2" fmla="*/ 2147483647 w 43"/>
              <a:gd name="T3" fmla="*/ 2147483647 h 36"/>
              <a:gd name="T4" fmla="*/ 2147483647 w 43"/>
              <a:gd name="T5" fmla="*/ 2147483647 h 36"/>
              <a:gd name="T6" fmla="*/ 2147483647 w 43"/>
              <a:gd name="T7" fmla="*/ 2147483647 h 36"/>
              <a:gd name="T8" fmla="*/ 2147483647 w 43"/>
              <a:gd name="T9" fmla="*/ 2147483647 h 36"/>
              <a:gd name="T10" fmla="*/ 2147483647 w 43"/>
              <a:gd name="T11" fmla="*/ 2147483647 h 36"/>
              <a:gd name="T12" fmla="*/ 2147483647 w 43"/>
              <a:gd name="T13" fmla="*/ 2147483647 h 36"/>
              <a:gd name="T14" fmla="*/ 2147483647 w 43"/>
              <a:gd name="T15" fmla="*/ 2147483647 h 36"/>
              <a:gd name="T16" fmla="*/ 2147483647 w 43"/>
              <a:gd name="T17" fmla="*/ 2147483647 h 36"/>
              <a:gd name="T18" fmla="*/ 2147483647 w 43"/>
              <a:gd name="T19" fmla="*/ 2147483647 h 36"/>
              <a:gd name="T20" fmla="*/ 2147483647 w 43"/>
              <a:gd name="T21" fmla="*/ 2147483647 h 36"/>
              <a:gd name="T22" fmla="*/ 2147483647 w 43"/>
              <a:gd name="T23" fmla="*/ 2147483647 h 36"/>
              <a:gd name="T24" fmla="*/ 2147483647 w 43"/>
              <a:gd name="T25" fmla="*/ 2147483647 h 36"/>
              <a:gd name="T26" fmla="*/ 2147483647 w 43"/>
              <a:gd name="T27" fmla="*/ 0 h 36"/>
              <a:gd name="T28" fmla="*/ 2147483647 w 43"/>
              <a:gd name="T29" fmla="*/ 2147483647 h 36"/>
              <a:gd name="T30" fmla="*/ 0 w 43"/>
              <a:gd name="T31" fmla="*/ 2147483647 h 36"/>
              <a:gd name="T32" fmla="*/ 2147483647 w 43"/>
              <a:gd name="T33" fmla="*/ 2147483647 h 36"/>
              <a:gd name="T34" fmla="*/ 2147483647 w 43"/>
              <a:gd name="T35" fmla="*/ 2147483647 h 36"/>
              <a:gd name="T36" fmla="*/ 2147483647 w 43"/>
              <a:gd name="T37" fmla="*/ 2147483647 h 36"/>
              <a:gd name="T38" fmla="*/ 2147483647 w 43"/>
              <a:gd name="T39" fmla="*/ 2147483647 h 36"/>
              <a:gd name="T40" fmla="*/ 2147483647 w 43"/>
              <a:gd name="T41" fmla="*/ 2147483647 h 36"/>
              <a:gd name="T42" fmla="*/ 2147483647 w 43"/>
              <a:gd name="T43" fmla="*/ 2147483647 h 36"/>
              <a:gd name="T44" fmla="*/ 2147483647 w 43"/>
              <a:gd name="T45" fmla="*/ 2147483647 h 36"/>
              <a:gd name="T46" fmla="*/ 2147483647 w 43"/>
              <a:gd name="T47" fmla="*/ 2147483647 h 36"/>
              <a:gd name="T48" fmla="*/ 2147483647 w 43"/>
              <a:gd name="T49" fmla="*/ 2147483647 h 36"/>
              <a:gd name="T50" fmla="*/ 2147483647 w 43"/>
              <a:gd name="T51" fmla="*/ 2147483647 h 36"/>
              <a:gd name="T52" fmla="*/ 2147483647 w 43"/>
              <a:gd name="T53" fmla="*/ 2147483647 h 36"/>
              <a:gd name="T54" fmla="*/ 2147483647 w 43"/>
              <a:gd name="T55" fmla="*/ 2147483647 h 36"/>
              <a:gd name="T56" fmla="*/ 2147483647 w 43"/>
              <a:gd name="T57" fmla="*/ 2147483647 h 36"/>
              <a:gd name="T58" fmla="*/ 2147483647 w 4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
              <a:gd name="T91" fmla="*/ 0 h 36"/>
              <a:gd name="T92" fmla="*/ 43 w 43"/>
              <a:gd name="T93" fmla="*/ 36 h 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rgbClr val="7DC4FF"/>
          </a:solidFill>
          <a:ln w="9525">
            <a:solidFill>
              <a:schemeClr val="bg1"/>
            </a:solidFill>
            <a:round/>
            <a:headEnd/>
            <a:tailEnd/>
          </a:ln>
        </p:spPr>
        <p:txBody>
          <a:bodyPr/>
          <a:lstStyle/>
          <a:p>
            <a:endParaRPr lang="tr-TR"/>
          </a:p>
        </p:txBody>
      </p:sp>
      <p:sp>
        <p:nvSpPr>
          <p:cNvPr id="6309" name="Freeform 1459"/>
          <p:cNvSpPr>
            <a:spLocks/>
          </p:cNvSpPr>
          <p:nvPr/>
        </p:nvSpPr>
        <p:spPr bwMode="auto">
          <a:xfrm>
            <a:off x="2352675" y="4573588"/>
            <a:ext cx="315913" cy="436562"/>
          </a:xfrm>
          <a:custGeom>
            <a:avLst/>
            <a:gdLst>
              <a:gd name="T0" fmla="*/ 2147483647 w 240"/>
              <a:gd name="T1" fmla="*/ 2147483647 h 337"/>
              <a:gd name="T2" fmla="*/ 2147483647 w 240"/>
              <a:gd name="T3" fmla="*/ 2147483647 h 337"/>
              <a:gd name="T4" fmla="*/ 2147483647 w 240"/>
              <a:gd name="T5" fmla="*/ 2147483647 h 337"/>
              <a:gd name="T6" fmla="*/ 2147483647 w 240"/>
              <a:gd name="T7" fmla="*/ 2147483647 h 337"/>
              <a:gd name="T8" fmla="*/ 2147483647 w 240"/>
              <a:gd name="T9" fmla="*/ 2147483647 h 337"/>
              <a:gd name="T10" fmla="*/ 2147483647 w 240"/>
              <a:gd name="T11" fmla="*/ 2147483647 h 337"/>
              <a:gd name="T12" fmla="*/ 2147483647 w 240"/>
              <a:gd name="T13" fmla="*/ 2147483647 h 337"/>
              <a:gd name="T14" fmla="*/ 2147483647 w 240"/>
              <a:gd name="T15" fmla="*/ 2147483647 h 337"/>
              <a:gd name="T16" fmla="*/ 2147483647 w 240"/>
              <a:gd name="T17" fmla="*/ 2147483647 h 337"/>
              <a:gd name="T18" fmla="*/ 2147483647 w 240"/>
              <a:gd name="T19" fmla="*/ 2147483647 h 337"/>
              <a:gd name="T20" fmla="*/ 2147483647 w 240"/>
              <a:gd name="T21" fmla="*/ 2147483647 h 337"/>
              <a:gd name="T22" fmla="*/ 2147483647 w 240"/>
              <a:gd name="T23" fmla="*/ 2147483647 h 337"/>
              <a:gd name="T24" fmla="*/ 2147483647 w 240"/>
              <a:gd name="T25" fmla="*/ 2147483647 h 337"/>
              <a:gd name="T26" fmla="*/ 2147483647 w 240"/>
              <a:gd name="T27" fmla="*/ 0 h 337"/>
              <a:gd name="T28" fmla="*/ 2147483647 w 240"/>
              <a:gd name="T29" fmla="*/ 0 h 337"/>
              <a:gd name="T30" fmla="*/ 2147483647 w 240"/>
              <a:gd name="T31" fmla="*/ 2147483647 h 337"/>
              <a:gd name="T32" fmla="*/ 2147483647 w 240"/>
              <a:gd name="T33" fmla="*/ 2147483647 h 337"/>
              <a:gd name="T34" fmla="*/ 2147483647 w 240"/>
              <a:gd name="T35" fmla="*/ 2147483647 h 337"/>
              <a:gd name="T36" fmla="*/ 2147483647 w 240"/>
              <a:gd name="T37" fmla="*/ 2147483647 h 337"/>
              <a:gd name="T38" fmla="*/ 2147483647 w 240"/>
              <a:gd name="T39" fmla="*/ 2147483647 h 337"/>
              <a:gd name="T40" fmla="*/ 2147483647 w 240"/>
              <a:gd name="T41" fmla="*/ 2147483647 h 337"/>
              <a:gd name="T42" fmla="*/ 0 w 240"/>
              <a:gd name="T43" fmla="*/ 2147483647 h 337"/>
              <a:gd name="T44" fmla="*/ 2147483647 w 240"/>
              <a:gd name="T45" fmla="*/ 2147483647 h 337"/>
              <a:gd name="T46" fmla="*/ 2147483647 w 240"/>
              <a:gd name="T47" fmla="*/ 2147483647 h 337"/>
              <a:gd name="T48" fmla="*/ 2147483647 w 240"/>
              <a:gd name="T49" fmla="*/ 2147483647 h 337"/>
              <a:gd name="T50" fmla="*/ 2147483647 w 240"/>
              <a:gd name="T51" fmla="*/ 2147483647 h 337"/>
              <a:gd name="T52" fmla="*/ 2147483647 w 240"/>
              <a:gd name="T53" fmla="*/ 2147483647 h 337"/>
              <a:gd name="T54" fmla="*/ 2147483647 w 240"/>
              <a:gd name="T55" fmla="*/ 2147483647 h 337"/>
              <a:gd name="T56" fmla="*/ 2147483647 w 240"/>
              <a:gd name="T57" fmla="*/ 2147483647 h 337"/>
              <a:gd name="T58" fmla="*/ 2147483647 w 240"/>
              <a:gd name="T59" fmla="*/ 2147483647 h 337"/>
              <a:gd name="T60" fmla="*/ 2147483647 w 240"/>
              <a:gd name="T61" fmla="*/ 2147483647 h 337"/>
              <a:gd name="T62" fmla="*/ 2147483647 w 240"/>
              <a:gd name="T63" fmla="*/ 2147483647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close/>
              </a:path>
            </a:pathLst>
          </a:custGeom>
          <a:solidFill>
            <a:srgbClr val="7DC4FF"/>
          </a:solidFill>
          <a:ln w="9525">
            <a:solidFill>
              <a:schemeClr val="bg1"/>
            </a:solidFill>
            <a:round/>
            <a:headEnd/>
            <a:tailEnd/>
          </a:ln>
        </p:spPr>
        <p:txBody>
          <a:bodyPr/>
          <a:lstStyle/>
          <a:p>
            <a:endParaRPr lang="tr-TR"/>
          </a:p>
        </p:txBody>
      </p:sp>
      <p:sp>
        <p:nvSpPr>
          <p:cNvPr id="6310" name="Freeform 1460"/>
          <p:cNvSpPr>
            <a:spLocks/>
          </p:cNvSpPr>
          <p:nvPr/>
        </p:nvSpPr>
        <p:spPr bwMode="auto">
          <a:xfrm>
            <a:off x="2352675" y="4573588"/>
            <a:ext cx="315913" cy="436562"/>
          </a:xfrm>
          <a:custGeom>
            <a:avLst/>
            <a:gdLst>
              <a:gd name="T0" fmla="*/ 2147483647 w 240"/>
              <a:gd name="T1" fmla="*/ 2147483647 h 337"/>
              <a:gd name="T2" fmla="*/ 2147483647 w 240"/>
              <a:gd name="T3" fmla="*/ 2147483647 h 337"/>
              <a:gd name="T4" fmla="*/ 2147483647 w 240"/>
              <a:gd name="T5" fmla="*/ 2147483647 h 337"/>
              <a:gd name="T6" fmla="*/ 2147483647 w 240"/>
              <a:gd name="T7" fmla="*/ 2147483647 h 337"/>
              <a:gd name="T8" fmla="*/ 2147483647 w 240"/>
              <a:gd name="T9" fmla="*/ 2147483647 h 337"/>
              <a:gd name="T10" fmla="*/ 2147483647 w 240"/>
              <a:gd name="T11" fmla="*/ 2147483647 h 337"/>
              <a:gd name="T12" fmla="*/ 2147483647 w 240"/>
              <a:gd name="T13" fmla="*/ 2147483647 h 337"/>
              <a:gd name="T14" fmla="*/ 2147483647 w 240"/>
              <a:gd name="T15" fmla="*/ 2147483647 h 337"/>
              <a:gd name="T16" fmla="*/ 2147483647 w 240"/>
              <a:gd name="T17" fmla="*/ 2147483647 h 337"/>
              <a:gd name="T18" fmla="*/ 2147483647 w 240"/>
              <a:gd name="T19" fmla="*/ 2147483647 h 337"/>
              <a:gd name="T20" fmla="*/ 2147483647 w 240"/>
              <a:gd name="T21" fmla="*/ 2147483647 h 337"/>
              <a:gd name="T22" fmla="*/ 2147483647 w 240"/>
              <a:gd name="T23" fmla="*/ 2147483647 h 337"/>
              <a:gd name="T24" fmla="*/ 2147483647 w 240"/>
              <a:gd name="T25" fmla="*/ 2147483647 h 337"/>
              <a:gd name="T26" fmla="*/ 2147483647 w 240"/>
              <a:gd name="T27" fmla="*/ 0 h 337"/>
              <a:gd name="T28" fmla="*/ 2147483647 w 240"/>
              <a:gd name="T29" fmla="*/ 0 h 337"/>
              <a:gd name="T30" fmla="*/ 2147483647 w 240"/>
              <a:gd name="T31" fmla="*/ 2147483647 h 337"/>
              <a:gd name="T32" fmla="*/ 2147483647 w 240"/>
              <a:gd name="T33" fmla="*/ 2147483647 h 337"/>
              <a:gd name="T34" fmla="*/ 2147483647 w 240"/>
              <a:gd name="T35" fmla="*/ 2147483647 h 337"/>
              <a:gd name="T36" fmla="*/ 2147483647 w 240"/>
              <a:gd name="T37" fmla="*/ 2147483647 h 337"/>
              <a:gd name="T38" fmla="*/ 2147483647 w 240"/>
              <a:gd name="T39" fmla="*/ 2147483647 h 337"/>
              <a:gd name="T40" fmla="*/ 2147483647 w 240"/>
              <a:gd name="T41" fmla="*/ 2147483647 h 337"/>
              <a:gd name="T42" fmla="*/ 0 w 240"/>
              <a:gd name="T43" fmla="*/ 2147483647 h 337"/>
              <a:gd name="T44" fmla="*/ 2147483647 w 240"/>
              <a:gd name="T45" fmla="*/ 2147483647 h 337"/>
              <a:gd name="T46" fmla="*/ 2147483647 w 240"/>
              <a:gd name="T47" fmla="*/ 2147483647 h 337"/>
              <a:gd name="T48" fmla="*/ 2147483647 w 240"/>
              <a:gd name="T49" fmla="*/ 2147483647 h 337"/>
              <a:gd name="T50" fmla="*/ 2147483647 w 240"/>
              <a:gd name="T51" fmla="*/ 2147483647 h 337"/>
              <a:gd name="T52" fmla="*/ 2147483647 w 240"/>
              <a:gd name="T53" fmla="*/ 2147483647 h 337"/>
              <a:gd name="T54" fmla="*/ 2147483647 w 240"/>
              <a:gd name="T55" fmla="*/ 2147483647 h 337"/>
              <a:gd name="T56" fmla="*/ 2147483647 w 240"/>
              <a:gd name="T57" fmla="*/ 2147483647 h 337"/>
              <a:gd name="T58" fmla="*/ 2147483647 w 240"/>
              <a:gd name="T59" fmla="*/ 2147483647 h 337"/>
              <a:gd name="T60" fmla="*/ 2147483647 w 240"/>
              <a:gd name="T61" fmla="*/ 2147483647 h 337"/>
              <a:gd name="T62" fmla="*/ 2147483647 w 240"/>
              <a:gd name="T63" fmla="*/ 2147483647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0"/>
              <a:gd name="T97" fmla="*/ 0 h 337"/>
              <a:gd name="T98" fmla="*/ 240 w 240"/>
              <a:gd name="T99" fmla="*/ 337 h 3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rgbClr val="7DC4FF"/>
          </a:solidFill>
          <a:ln w="9525">
            <a:solidFill>
              <a:schemeClr val="bg1"/>
            </a:solidFill>
            <a:round/>
            <a:headEnd/>
            <a:tailEnd/>
          </a:ln>
        </p:spPr>
        <p:txBody>
          <a:bodyPr/>
          <a:lstStyle/>
          <a:p>
            <a:endParaRPr lang="tr-TR"/>
          </a:p>
        </p:txBody>
      </p:sp>
      <p:sp>
        <p:nvSpPr>
          <p:cNvPr id="6311" name="Freeform 1461"/>
          <p:cNvSpPr>
            <a:spLocks/>
          </p:cNvSpPr>
          <p:nvPr/>
        </p:nvSpPr>
        <p:spPr bwMode="auto">
          <a:xfrm>
            <a:off x="2374900" y="4525963"/>
            <a:ext cx="134938" cy="149225"/>
          </a:xfrm>
          <a:custGeom>
            <a:avLst/>
            <a:gdLst>
              <a:gd name="T0" fmla="*/ 2147483647 w 102"/>
              <a:gd name="T1" fmla="*/ 2147483647 h 114"/>
              <a:gd name="T2" fmla="*/ 2147483647 w 102"/>
              <a:gd name="T3" fmla="*/ 2147483647 h 114"/>
              <a:gd name="T4" fmla="*/ 2147483647 w 102"/>
              <a:gd name="T5" fmla="*/ 2147483647 h 114"/>
              <a:gd name="T6" fmla="*/ 2147483647 w 102"/>
              <a:gd name="T7" fmla="*/ 2147483647 h 114"/>
              <a:gd name="T8" fmla="*/ 2147483647 w 102"/>
              <a:gd name="T9" fmla="*/ 2147483647 h 114"/>
              <a:gd name="T10" fmla="*/ 2147483647 w 102"/>
              <a:gd name="T11" fmla="*/ 2147483647 h 114"/>
              <a:gd name="T12" fmla="*/ 2147483647 w 102"/>
              <a:gd name="T13" fmla="*/ 0 h 114"/>
              <a:gd name="T14" fmla="*/ 2147483647 w 102"/>
              <a:gd name="T15" fmla="*/ 2147483647 h 114"/>
              <a:gd name="T16" fmla="*/ 0 w 102"/>
              <a:gd name="T17" fmla="*/ 2147483647 h 114"/>
              <a:gd name="T18" fmla="*/ 2147483647 w 102"/>
              <a:gd name="T19" fmla="*/ 2147483647 h 114"/>
              <a:gd name="T20" fmla="*/ 0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
              <a:gd name="T40" fmla="*/ 0 h 114"/>
              <a:gd name="T41" fmla="*/ 102 w 102"/>
              <a:gd name="T42" fmla="*/ 114 h 1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rgbClr val="7DC4FF"/>
          </a:solidFill>
          <a:ln w="9525">
            <a:solidFill>
              <a:schemeClr val="bg1"/>
            </a:solidFill>
            <a:round/>
            <a:headEnd/>
            <a:tailEnd/>
          </a:ln>
        </p:spPr>
        <p:txBody>
          <a:bodyPr/>
          <a:lstStyle/>
          <a:p>
            <a:endParaRPr lang="tr-TR"/>
          </a:p>
        </p:txBody>
      </p:sp>
      <p:sp>
        <p:nvSpPr>
          <p:cNvPr id="6312" name="Freeform 1462"/>
          <p:cNvSpPr>
            <a:spLocks/>
          </p:cNvSpPr>
          <p:nvPr/>
        </p:nvSpPr>
        <p:spPr bwMode="auto">
          <a:xfrm>
            <a:off x="2154238" y="4159250"/>
            <a:ext cx="150812" cy="69850"/>
          </a:xfrm>
          <a:custGeom>
            <a:avLst/>
            <a:gdLst>
              <a:gd name="T0" fmla="*/ 2147483647 w 19"/>
              <a:gd name="T1" fmla="*/ 2147483647 h 9"/>
              <a:gd name="T2" fmla="*/ 2147483647 w 19"/>
              <a:gd name="T3" fmla="*/ 2147483647 h 9"/>
              <a:gd name="T4" fmla="*/ 2147483647 w 19"/>
              <a:gd name="T5" fmla="*/ 0 h 9"/>
              <a:gd name="T6" fmla="*/ 2147483647 w 19"/>
              <a:gd name="T7" fmla="*/ 2147483647 h 9"/>
              <a:gd name="T8" fmla="*/ 0 w 19"/>
              <a:gd name="T9" fmla="*/ 2147483647 h 9"/>
              <a:gd name="T10" fmla="*/ 0 w 19"/>
              <a:gd name="T11" fmla="*/ 2147483647 h 9"/>
              <a:gd name="T12" fmla="*/ 2147483647 w 19"/>
              <a:gd name="T13" fmla="*/ 2147483647 h 9"/>
              <a:gd name="T14" fmla="*/ 2147483647 w 19"/>
              <a:gd name="T15" fmla="*/ 2147483647 h 9"/>
              <a:gd name="T16" fmla="*/ 2147483647 w 1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9"/>
              <a:gd name="T29" fmla="*/ 19 w 1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7DC4FF"/>
          </a:solidFill>
          <a:ln w="9525">
            <a:solidFill>
              <a:schemeClr val="bg1"/>
            </a:solidFill>
            <a:round/>
            <a:headEnd/>
            <a:tailEnd/>
          </a:ln>
        </p:spPr>
        <p:txBody>
          <a:bodyPr/>
          <a:lstStyle/>
          <a:p>
            <a:endParaRPr lang="tr-TR"/>
          </a:p>
        </p:txBody>
      </p:sp>
      <p:sp>
        <p:nvSpPr>
          <p:cNvPr id="6313" name="Freeform 1463"/>
          <p:cNvSpPr>
            <a:spLocks/>
          </p:cNvSpPr>
          <p:nvPr/>
        </p:nvSpPr>
        <p:spPr bwMode="auto">
          <a:xfrm>
            <a:off x="2074863" y="4117975"/>
            <a:ext cx="119062" cy="98425"/>
          </a:xfrm>
          <a:custGeom>
            <a:avLst/>
            <a:gdLst>
              <a:gd name="T0" fmla="*/ 2147483647 w 15"/>
              <a:gd name="T1" fmla="*/ 2147483647 h 12"/>
              <a:gd name="T2" fmla="*/ 2147483647 w 15"/>
              <a:gd name="T3" fmla="*/ 2147483647 h 12"/>
              <a:gd name="T4" fmla="*/ 2147483647 w 15"/>
              <a:gd name="T5" fmla="*/ 0 h 12"/>
              <a:gd name="T6" fmla="*/ 2147483647 w 15"/>
              <a:gd name="T7" fmla="*/ 0 h 12"/>
              <a:gd name="T8" fmla="*/ 2147483647 w 15"/>
              <a:gd name="T9" fmla="*/ 2147483647 h 12"/>
              <a:gd name="T10" fmla="*/ 2147483647 w 15"/>
              <a:gd name="T11" fmla="*/ 2147483647 h 12"/>
              <a:gd name="T12" fmla="*/ 2147483647 w 15"/>
              <a:gd name="T13" fmla="*/ 2147483647 h 12"/>
              <a:gd name="T14" fmla="*/ 2147483647 w 15"/>
              <a:gd name="T15" fmla="*/ 2147483647 h 12"/>
              <a:gd name="T16" fmla="*/ 0 w 15"/>
              <a:gd name="T17" fmla="*/ 2147483647 h 12"/>
              <a:gd name="T18" fmla="*/ 2147483647 w 15"/>
              <a:gd name="T19" fmla="*/ 2147483647 h 12"/>
              <a:gd name="T20" fmla="*/ 2147483647 w 15"/>
              <a:gd name="T21" fmla="*/ 2147483647 h 12"/>
              <a:gd name="T22" fmla="*/ 2147483647 w 15"/>
              <a:gd name="T23" fmla="*/ 2147483647 h 12"/>
              <a:gd name="T24" fmla="*/ 2147483647 w 15"/>
              <a:gd name="T25" fmla="*/ 2147483647 h 12"/>
              <a:gd name="T26" fmla="*/ 2147483647 w 15"/>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2"/>
              <a:gd name="T44" fmla="*/ 15 w 15"/>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rgbClr val="7DC4FF"/>
          </a:solidFill>
          <a:ln w="9525">
            <a:solidFill>
              <a:schemeClr val="bg1"/>
            </a:solidFill>
            <a:round/>
            <a:headEnd/>
            <a:tailEnd/>
          </a:ln>
        </p:spPr>
        <p:txBody>
          <a:bodyPr/>
          <a:lstStyle/>
          <a:p>
            <a:endParaRPr lang="tr-TR"/>
          </a:p>
        </p:txBody>
      </p:sp>
      <p:sp>
        <p:nvSpPr>
          <p:cNvPr id="6314" name="Freeform 1464"/>
          <p:cNvSpPr>
            <a:spLocks/>
          </p:cNvSpPr>
          <p:nvPr/>
        </p:nvSpPr>
        <p:spPr bwMode="auto">
          <a:xfrm>
            <a:off x="1465263" y="3705225"/>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6"/>
              <a:gd name="T169" fmla="*/ 0 h 379"/>
              <a:gd name="T170" fmla="*/ 576 w 576"/>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rgbClr val="7DC4FF"/>
          </a:solidFill>
          <a:ln w="9525">
            <a:solidFill>
              <a:schemeClr val="bg1"/>
            </a:solidFill>
            <a:round/>
            <a:headEnd/>
            <a:tailEnd/>
          </a:ln>
        </p:spPr>
        <p:txBody>
          <a:bodyPr/>
          <a:lstStyle/>
          <a:p>
            <a:endParaRPr lang="tr-TR"/>
          </a:p>
        </p:txBody>
      </p:sp>
      <p:sp>
        <p:nvSpPr>
          <p:cNvPr id="6315" name="Freeform 1465"/>
          <p:cNvSpPr>
            <a:spLocks/>
          </p:cNvSpPr>
          <p:nvPr/>
        </p:nvSpPr>
        <p:spPr bwMode="auto">
          <a:xfrm rot="-852288">
            <a:off x="2698750" y="1727200"/>
            <a:ext cx="812800" cy="896938"/>
          </a:xfrm>
          <a:custGeom>
            <a:avLst/>
            <a:gdLst>
              <a:gd name="T0" fmla="*/ 2147483647 w 1125"/>
              <a:gd name="T1" fmla="*/ 2147483647 h 2047"/>
              <a:gd name="T2" fmla="*/ 2147483647 w 1125"/>
              <a:gd name="T3" fmla="*/ 2147483647 h 2047"/>
              <a:gd name="T4" fmla="*/ 2147483647 w 1125"/>
              <a:gd name="T5" fmla="*/ 2147483647 h 2047"/>
              <a:gd name="T6" fmla="*/ 2147483647 w 1125"/>
              <a:gd name="T7" fmla="*/ 2147483647 h 2047"/>
              <a:gd name="T8" fmla="*/ 2147483647 w 1125"/>
              <a:gd name="T9" fmla="*/ 2147483647 h 2047"/>
              <a:gd name="T10" fmla="*/ 2147483647 w 1125"/>
              <a:gd name="T11" fmla="*/ 2147483647 h 2047"/>
              <a:gd name="T12" fmla="*/ 2147483647 w 1125"/>
              <a:gd name="T13" fmla="*/ 2147483647 h 2047"/>
              <a:gd name="T14" fmla="*/ 2147483647 w 1125"/>
              <a:gd name="T15" fmla="*/ 2147483647 h 2047"/>
              <a:gd name="T16" fmla="*/ 2147483647 w 1125"/>
              <a:gd name="T17" fmla="*/ 2147483647 h 2047"/>
              <a:gd name="T18" fmla="*/ 2147483647 w 1125"/>
              <a:gd name="T19" fmla="*/ 2147483647 h 2047"/>
              <a:gd name="T20" fmla="*/ 2147483647 w 1125"/>
              <a:gd name="T21" fmla="*/ 2147483647 h 2047"/>
              <a:gd name="T22" fmla="*/ 2147483647 w 1125"/>
              <a:gd name="T23" fmla="*/ 2147483647 h 2047"/>
              <a:gd name="T24" fmla="*/ 2147483647 w 1125"/>
              <a:gd name="T25" fmla="*/ 2147483647 h 2047"/>
              <a:gd name="T26" fmla="*/ 2147483647 w 1125"/>
              <a:gd name="T27" fmla="*/ 2147483647 h 2047"/>
              <a:gd name="T28" fmla="*/ 2147483647 w 1125"/>
              <a:gd name="T29" fmla="*/ 2147483647 h 2047"/>
              <a:gd name="T30" fmla="*/ 2147483647 w 1125"/>
              <a:gd name="T31" fmla="*/ 2147483647 h 2047"/>
              <a:gd name="T32" fmla="*/ 2147483647 w 1125"/>
              <a:gd name="T33" fmla="*/ 2147483647 h 2047"/>
              <a:gd name="T34" fmla="*/ 2147483647 w 1125"/>
              <a:gd name="T35" fmla="*/ 2147483647 h 2047"/>
              <a:gd name="T36" fmla="*/ 2147483647 w 1125"/>
              <a:gd name="T37" fmla="*/ 2147483647 h 2047"/>
              <a:gd name="T38" fmla="*/ 2147483647 w 1125"/>
              <a:gd name="T39" fmla="*/ 2147483647 h 2047"/>
              <a:gd name="T40" fmla="*/ 2147483647 w 1125"/>
              <a:gd name="T41" fmla="*/ 2147483647 h 2047"/>
              <a:gd name="T42" fmla="*/ 2147483647 w 1125"/>
              <a:gd name="T43" fmla="*/ 2147483647 h 2047"/>
              <a:gd name="T44" fmla="*/ 2147483647 w 1125"/>
              <a:gd name="T45" fmla="*/ 2147483647 h 2047"/>
              <a:gd name="T46" fmla="*/ 2147483647 w 1125"/>
              <a:gd name="T47" fmla="*/ 2147483647 h 2047"/>
              <a:gd name="T48" fmla="*/ 2147483647 w 1125"/>
              <a:gd name="T49" fmla="*/ 2147483647 h 2047"/>
              <a:gd name="T50" fmla="*/ 2147483647 w 1125"/>
              <a:gd name="T51" fmla="*/ 2147483647 h 2047"/>
              <a:gd name="T52" fmla="*/ 2147483647 w 1125"/>
              <a:gd name="T53" fmla="*/ 2147483647 h 2047"/>
              <a:gd name="T54" fmla="*/ 2147483647 w 1125"/>
              <a:gd name="T55" fmla="*/ 2147483647 h 2047"/>
              <a:gd name="T56" fmla="*/ 2147483647 w 1125"/>
              <a:gd name="T57" fmla="*/ 2147483647 h 2047"/>
              <a:gd name="T58" fmla="*/ 2147483647 w 1125"/>
              <a:gd name="T59" fmla="*/ 2147483647 h 2047"/>
              <a:gd name="T60" fmla="*/ 2147483647 w 1125"/>
              <a:gd name="T61" fmla="*/ 2147483647 h 2047"/>
              <a:gd name="T62" fmla="*/ 2147483647 w 1125"/>
              <a:gd name="T63" fmla="*/ 2147483647 h 2047"/>
              <a:gd name="T64" fmla="*/ 2147483647 w 1125"/>
              <a:gd name="T65" fmla="*/ 2147483647 h 2047"/>
              <a:gd name="T66" fmla="*/ 2147483647 w 1125"/>
              <a:gd name="T67" fmla="*/ 2147483647 h 2047"/>
              <a:gd name="T68" fmla="*/ 2147483647 w 1125"/>
              <a:gd name="T69" fmla="*/ 2147483647 h 2047"/>
              <a:gd name="T70" fmla="*/ 2147483647 w 1125"/>
              <a:gd name="T71" fmla="*/ 2147483647 h 2047"/>
              <a:gd name="T72" fmla="*/ 2147483647 w 1125"/>
              <a:gd name="T73" fmla="*/ 2147483647 h 2047"/>
              <a:gd name="T74" fmla="*/ 2147483647 w 1125"/>
              <a:gd name="T75" fmla="*/ 2147483647 h 2047"/>
              <a:gd name="T76" fmla="*/ 2147483647 w 1125"/>
              <a:gd name="T77" fmla="*/ 2147483647 h 2047"/>
              <a:gd name="T78" fmla="*/ 2147483647 w 1125"/>
              <a:gd name="T79" fmla="*/ 2147483647 h 2047"/>
              <a:gd name="T80" fmla="*/ 2147483647 w 1125"/>
              <a:gd name="T81" fmla="*/ 2147483647 h 2047"/>
              <a:gd name="T82" fmla="*/ 2147483647 w 1125"/>
              <a:gd name="T83" fmla="*/ 2147483647 h 2047"/>
              <a:gd name="T84" fmla="*/ 2147483647 w 1125"/>
              <a:gd name="T85" fmla="*/ 2147483647 h 2047"/>
              <a:gd name="T86" fmla="*/ 2147483647 w 1125"/>
              <a:gd name="T87" fmla="*/ 2147483647 h 2047"/>
              <a:gd name="T88" fmla="*/ 2147483647 w 1125"/>
              <a:gd name="T89" fmla="*/ 2147483647 h 2047"/>
              <a:gd name="T90" fmla="*/ 2147483647 w 1125"/>
              <a:gd name="T91" fmla="*/ 2147483647 h 2047"/>
              <a:gd name="T92" fmla="*/ 2147483647 w 1125"/>
              <a:gd name="T93" fmla="*/ 2147483647 h 2047"/>
              <a:gd name="T94" fmla="*/ 2147483647 w 1125"/>
              <a:gd name="T95" fmla="*/ 2147483647 h 2047"/>
              <a:gd name="T96" fmla="*/ 2147483647 w 1125"/>
              <a:gd name="T97" fmla="*/ 2147483647 h 2047"/>
              <a:gd name="T98" fmla="*/ 2147483647 w 1125"/>
              <a:gd name="T99" fmla="*/ 2147483647 h 2047"/>
              <a:gd name="T100" fmla="*/ 2147483647 w 1125"/>
              <a:gd name="T101" fmla="*/ 2147483647 h 2047"/>
              <a:gd name="T102" fmla="*/ 2147483647 w 1125"/>
              <a:gd name="T103" fmla="*/ 2147483647 h 2047"/>
              <a:gd name="T104" fmla="*/ 2147483647 w 1125"/>
              <a:gd name="T105" fmla="*/ 2147483647 h 2047"/>
              <a:gd name="T106" fmla="*/ 2147483647 w 1125"/>
              <a:gd name="T107" fmla="*/ 2147483647 h 2047"/>
              <a:gd name="T108" fmla="*/ 2147483647 w 1125"/>
              <a:gd name="T109" fmla="*/ 2147483647 h 2047"/>
              <a:gd name="T110" fmla="*/ 2147483647 w 1125"/>
              <a:gd name="T111" fmla="*/ 2147483647 h 2047"/>
              <a:gd name="T112" fmla="*/ 2147483647 w 1125"/>
              <a:gd name="T113" fmla="*/ 2147483647 h 2047"/>
              <a:gd name="T114" fmla="*/ 2147483647 w 1125"/>
              <a:gd name="T115" fmla="*/ 2147483647 h 2047"/>
              <a:gd name="T116" fmla="*/ 2147483647 w 1125"/>
              <a:gd name="T117" fmla="*/ 2147483647 h 2047"/>
              <a:gd name="T118" fmla="*/ 2147483647 w 1125"/>
              <a:gd name="T119" fmla="*/ 2147483647 h 2047"/>
              <a:gd name="T120" fmla="*/ 2147483647 w 1125"/>
              <a:gd name="T121" fmla="*/ 2147483647 h 2047"/>
              <a:gd name="T122" fmla="*/ 2147483647 w 1125"/>
              <a:gd name="T123" fmla="*/ 2147483647 h 2047"/>
              <a:gd name="T124" fmla="*/ 2147483647 w 1125"/>
              <a:gd name="T125" fmla="*/ 2147483647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5"/>
              <a:gd name="T190" fmla="*/ 0 h 2047"/>
              <a:gd name="T191" fmla="*/ 1125 w 1125"/>
              <a:gd name="T192" fmla="*/ 2047 h 204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rgbClr val="7DC4FF"/>
          </a:solidFill>
          <a:ln w="9525">
            <a:noFill/>
            <a:round/>
            <a:headEnd/>
            <a:tailEnd/>
          </a:ln>
        </p:spPr>
        <p:txBody>
          <a:bodyPr/>
          <a:lstStyle/>
          <a:p>
            <a:endParaRPr lang="tr-TR"/>
          </a:p>
        </p:txBody>
      </p:sp>
      <p:sp>
        <p:nvSpPr>
          <p:cNvPr id="6316" name="Freeform 1466"/>
          <p:cNvSpPr>
            <a:spLocks/>
          </p:cNvSpPr>
          <p:nvPr/>
        </p:nvSpPr>
        <p:spPr bwMode="auto">
          <a:xfrm>
            <a:off x="1731963" y="1968500"/>
            <a:ext cx="41275" cy="36513"/>
          </a:xfrm>
          <a:custGeom>
            <a:avLst/>
            <a:gdLst>
              <a:gd name="T0" fmla="*/ 2147483647 w 40"/>
              <a:gd name="T1" fmla="*/ 2147483647 h 36"/>
              <a:gd name="T2" fmla="*/ 2147483647 w 40"/>
              <a:gd name="T3" fmla="*/ 2147483647 h 36"/>
              <a:gd name="T4" fmla="*/ 2147483647 w 40"/>
              <a:gd name="T5" fmla="*/ 2147483647 h 36"/>
              <a:gd name="T6" fmla="*/ 2147483647 w 40"/>
              <a:gd name="T7" fmla="*/ 2147483647 h 36"/>
              <a:gd name="T8" fmla="*/ 2147483647 w 40"/>
              <a:gd name="T9" fmla="*/ 2147483647 h 36"/>
              <a:gd name="T10" fmla="*/ 2147483647 w 40"/>
              <a:gd name="T11" fmla="*/ 2147483647 h 36"/>
              <a:gd name="T12" fmla="*/ 2147483647 w 40"/>
              <a:gd name="T13" fmla="*/ 2147483647 h 36"/>
              <a:gd name="T14" fmla="*/ 2147483647 w 40"/>
              <a:gd name="T15" fmla="*/ 2147483647 h 36"/>
              <a:gd name="T16" fmla="*/ 2147483647 w 40"/>
              <a:gd name="T17" fmla="*/ 2147483647 h 36"/>
              <a:gd name="T18" fmla="*/ 2147483647 w 40"/>
              <a:gd name="T19" fmla="*/ 2147483647 h 36"/>
              <a:gd name="T20" fmla="*/ 2147483647 w 40"/>
              <a:gd name="T21" fmla="*/ 2147483647 h 36"/>
              <a:gd name="T22" fmla="*/ 2147483647 w 40"/>
              <a:gd name="T23" fmla="*/ 2147483647 h 36"/>
              <a:gd name="T24" fmla="*/ 2147483647 w 40"/>
              <a:gd name="T25" fmla="*/ 2147483647 h 36"/>
              <a:gd name="T26" fmla="*/ 2147483647 w 40"/>
              <a:gd name="T27" fmla="*/ 2147483647 h 36"/>
              <a:gd name="T28" fmla="*/ 0 w 40"/>
              <a:gd name="T29" fmla="*/ 2147483647 h 36"/>
              <a:gd name="T30" fmla="*/ 2147483647 w 40"/>
              <a:gd name="T31" fmla="*/ 2147483647 h 36"/>
              <a:gd name="T32" fmla="*/ 2147483647 w 40"/>
              <a:gd name="T33" fmla="*/ 2147483647 h 36"/>
              <a:gd name="T34" fmla="*/ 2147483647 w 40"/>
              <a:gd name="T35" fmla="*/ 2147483647 h 36"/>
              <a:gd name="T36" fmla="*/ 2147483647 w 40"/>
              <a:gd name="T37" fmla="*/ 2147483647 h 36"/>
              <a:gd name="T38" fmla="*/ 2147483647 w 40"/>
              <a:gd name="T39" fmla="*/ 0 h 36"/>
              <a:gd name="T40" fmla="*/ 2147483647 w 40"/>
              <a:gd name="T41" fmla="*/ 2147483647 h 36"/>
              <a:gd name="T42" fmla="*/ 2147483647 w 40"/>
              <a:gd name="T43" fmla="*/ 2147483647 h 36"/>
              <a:gd name="T44" fmla="*/ 2147483647 w 40"/>
              <a:gd name="T45" fmla="*/ 2147483647 h 36"/>
              <a:gd name="T46" fmla="*/ 2147483647 w 40"/>
              <a:gd name="T47" fmla="*/ 2147483647 h 36"/>
              <a:gd name="T48" fmla="*/ 2147483647 w 40"/>
              <a:gd name="T49" fmla="*/ 2147483647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36"/>
              <a:gd name="T77" fmla="*/ 40 w 40"/>
              <a:gd name="T78" fmla="*/ 36 h 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rgbClr val="7DC4FF"/>
          </a:solidFill>
          <a:ln w="9525">
            <a:noFill/>
            <a:round/>
            <a:headEnd/>
            <a:tailEnd/>
          </a:ln>
        </p:spPr>
        <p:txBody>
          <a:bodyPr/>
          <a:lstStyle/>
          <a:p>
            <a:endParaRPr lang="tr-TR"/>
          </a:p>
        </p:txBody>
      </p:sp>
      <p:sp>
        <p:nvSpPr>
          <p:cNvPr id="6317" name="Freeform 1467"/>
          <p:cNvSpPr>
            <a:spLocks/>
          </p:cNvSpPr>
          <p:nvPr/>
        </p:nvSpPr>
        <p:spPr bwMode="auto">
          <a:xfrm>
            <a:off x="2084388" y="2263775"/>
            <a:ext cx="0" cy="4763"/>
          </a:xfrm>
          <a:custGeom>
            <a:avLst/>
            <a:gdLst>
              <a:gd name="T0" fmla="*/ 0 w 1"/>
              <a:gd name="T1" fmla="*/ 2147483647 h 4"/>
              <a:gd name="T2" fmla="*/ 0 w 1"/>
              <a:gd name="T3" fmla="*/ 2147483647 h 4"/>
              <a:gd name="T4" fmla="*/ 0 w 1"/>
              <a:gd name="T5" fmla="*/ 2147483647 h 4"/>
              <a:gd name="T6" fmla="*/ 0 w 1"/>
              <a:gd name="T7" fmla="*/ 0 h 4"/>
              <a:gd name="T8" fmla="*/ 0 w 1"/>
              <a:gd name="T9" fmla="*/ 0 h 4"/>
              <a:gd name="T10" fmla="*/ 0 w 1"/>
              <a:gd name="T11" fmla="*/ 2147483647 h 4"/>
              <a:gd name="T12" fmla="*/ 0 w 1"/>
              <a:gd name="T13" fmla="*/ 2147483647 h 4"/>
              <a:gd name="T14" fmla="*/ 0 w 1"/>
              <a:gd name="T15" fmla="*/ 2147483647 h 4"/>
              <a:gd name="T16" fmla="*/ 0 w 1"/>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4"/>
              <a:gd name="T29" fmla="*/ 0 w 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4">
                <a:moveTo>
                  <a:pt x="1" y="2"/>
                </a:moveTo>
                <a:lnTo>
                  <a:pt x="1" y="1"/>
                </a:lnTo>
                <a:lnTo>
                  <a:pt x="0" y="0"/>
                </a:lnTo>
                <a:lnTo>
                  <a:pt x="1" y="2"/>
                </a:lnTo>
                <a:lnTo>
                  <a:pt x="1" y="4"/>
                </a:lnTo>
                <a:lnTo>
                  <a:pt x="1" y="2"/>
                </a:lnTo>
                <a:close/>
              </a:path>
            </a:pathLst>
          </a:custGeom>
          <a:solidFill>
            <a:srgbClr val="7DC4FF"/>
          </a:solidFill>
          <a:ln w="9525">
            <a:noFill/>
            <a:round/>
            <a:headEnd/>
            <a:tailEnd/>
          </a:ln>
        </p:spPr>
        <p:txBody>
          <a:bodyPr/>
          <a:lstStyle/>
          <a:p>
            <a:endParaRPr lang="tr-TR"/>
          </a:p>
        </p:txBody>
      </p:sp>
      <p:sp>
        <p:nvSpPr>
          <p:cNvPr id="6318" name="Freeform 1468"/>
          <p:cNvSpPr>
            <a:spLocks/>
          </p:cNvSpPr>
          <p:nvPr/>
        </p:nvSpPr>
        <p:spPr bwMode="auto">
          <a:xfrm>
            <a:off x="2441575" y="2297113"/>
            <a:ext cx="3175" cy="6350"/>
          </a:xfrm>
          <a:custGeom>
            <a:avLst/>
            <a:gdLst>
              <a:gd name="T0" fmla="*/ 2147483647 w 5"/>
              <a:gd name="T1" fmla="*/ 2147483647 h 8"/>
              <a:gd name="T2" fmla="*/ 2147483647 w 5"/>
              <a:gd name="T3" fmla="*/ 2147483647 h 8"/>
              <a:gd name="T4" fmla="*/ 2147483647 w 5"/>
              <a:gd name="T5" fmla="*/ 2147483647 h 8"/>
              <a:gd name="T6" fmla="*/ 2147483647 w 5"/>
              <a:gd name="T7" fmla="*/ 2147483647 h 8"/>
              <a:gd name="T8" fmla="*/ 2147483647 w 5"/>
              <a:gd name="T9" fmla="*/ 0 h 8"/>
              <a:gd name="T10" fmla="*/ 0 w 5"/>
              <a:gd name="T11" fmla="*/ 0 h 8"/>
              <a:gd name="T12" fmla="*/ 0 w 5"/>
              <a:gd name="T13" fmla="*/ 2147483647 h 8"/>
              <a:gd name="T14" fmla="*/ 2147483647 w 5"/>
              <a:gd name="T15" fmla="*/ 2147483647 h 8"/>
              <a:gd name="T16" fmla="*/ 2147483647 w 5"/>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8"/>
              <a:gd name="T29" fmla="*/ 5 w 5"/>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8">
                <a:moveTo>
                  <a:pt x="5" y="8"/>
                </a:moveTo>
                <a:lnTo>
                  <a:pt x="5" y="6"/>
                </a:lnTo>
                <a:lnTo>
                  <a:pt x="5" y="5"/>
                </a:lnTo>
                <a:lnTo>
                  <a:pt x="5" y="2"/>
                </a:lnTo>
                <a:lnTo>
                  <a:pt x="3" y="0"/>
                </a:lnTo>
                <a:lnTo>
                  <a:pt x="0" y="0"/>
                </a:lnTo>
                <a:lnTo>
                  <a:pt x="0" y="1"/>
                </a:lnTo>
                <a:lnTo>
                  <a:pt x="2" y="5"/>
                </a:lnTo>
                <a:lnTo>
                  <a:pt x="5" y="8"/>
                </a:lnTo>
                <a:close/>
              </a:path>
            </a:pathLst>
          </a:custGeom>
          <a:solidFill>
            <a:srgbClr val="7DC4FF"/>
          </a:solidFill>
          <a:ln w="9525">
            <a:noFill/>
            <a:round/>
            <a:headEnd/>
            <a:tailEnd/>
          </a:ln>
        </p:spPr>
        <p:txBody>
          <a:bodyPr/>
          <a:lstStyle/>
          <a:p>
            <a:endParaRPr lang="tr-TR"/>
          </a:p>
        </p:txBody>
      </p:sp>
      <p:sp>
        <p:nvSpPr>
          <p:cNvPr id="6319" name="Freeform 1469"/>
          <p:cNvSpPr>
            <a:spLocks/>
          </p:cNvSpPr>
          <p:nvPr/>
        </p:nvSpPr>
        <p:spPr bwMode="auto">
          <a:xfrm>
            <a:off x="2090738" y="1879600"/>
            <a:ext cx="14287" cy="14288"/>
          </a:xfrm>
          <a:custGeom>
            <a:avLst/>
            <a:gdLst>
              <a:gd name="T0" fmla="*/ 2147483647 w 14"/>
              <a:gd name="T1" fmla="*/ 2147483647 h 15"/>
              <a:gd name="T2" fmla="*/ 2147483647 w 14"/>
              <a:gd name="T3" fmla="*/ 2147483647 h 15"/>
              <a:gd name="T4" fmla="*/ 2147483647 w 14"/>
              <a:gd name="T5" fmla="*/ 2147483647 h 15"/>
              <a:gd name="T6" fmla="*/ 2147483647 w 14"/>
              <a:gd name="T7" fmla="*/ 2147483647 h 15"/>
              <a:gd name="T8" fmla="*/ 2147483647 w 14"/>
              <a:gd name="T9" fmla="*/ 2147483647 h 15"/>
              <a:gd name="T10" fmla="*/ 2147483647 w 14"/>
              <a:gd name="T11" fmla="*/ 2147483647 h 15"/>
              <a:gd name="T12" fmla="*/ 2147483647 w 14"/>
              <a:gd name="T13" fmla="*/ 2147483647 h 15"/>
              <a:gd name="T14" fmla="*/ 2147483647 w 14"/>
              <a:gd name="T15" fmla="*/ 2147483647 h 15"/>
              <a:gd name="T16" fmla="*/ 2147483647 w 14"/>
              <a:gd name="T17" fmla="*/ 0 h 15"/>
              <a:gd name="T18" fmla="*/ 2147483647 w 14"/>
              <a:gd name="T19" fmla="*/ 2147483647 h 15"/>
              <a:gd name="T20" fmla="*/ 2147483647 w 14"/>
              <a:gd name="T21" fmla="*/ 2147483647 h 15"/>
              <a:gd name="T22" fmla="*/ 2147483647 w 14"/>
              <a:gd name="T23" fmla="*/ 2147483647 h 15"/>
              <a:gd name="T24" fmla="*/ 0 w 14"/>
              <a:gd name="T25" fmla="*/ 2147483647 h 15"/>
              <a:gd name="T26" fmla="*/ 2147483647 w 14"/>
              <a:gd name="T27" fmla="*/ 2147483647 h 15"/>
              <a:gd name="T28" fmla="*/ 2147483647 w 14"/>
              <a:gd name="T29" fmla="*/ 2147483647 h 15"/>
              <a:gd name="T30" fmla="*/ 2147483647 w 14"/>
              <a:gd name="T31" fmla="*/ 2147483647 h 15"/>
              <a:gd name="T32" fmla="*/ 2147483647 w 14"/>
              <a:gd name="T33" fmla="*/ 2147483647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rgbClr val="7DC4FF"/>
          </a:solidFill>
          <a:ln w="9525">
            <a:noFill/>
            <a:round/>
            <a:headEnd/>
            <a:tailEnd/>
          </a:ln>
        </p:spPr>
        <p:txBody>
          <a:bodyPr/>
          <a:lstStyle/>
          <a:p>
            <a:endParaRPr lang="tr-TR"/>
          </a:p>
        </p:txBody>
      </p:sp>
      <p:sp>
        <p:nvSpPr>
          <p:cNvPr id="6320" name="Freeform 1470"/>
          <p:cNvSpPr>
            <a:spLocks/>
          </p:cNvSpPr>
          <p:nvPr/>
        </p:nvSpPr>
        <p:spPr bwMode="auto">
          <a:xfrm>
            <a:off x="2278063" y="2347913"/>
            <a:ext cx="144462" cy="120650"/>
          </a:xfrm>
          <a:custGeom>
            <a:avLst/>
            <a:gdLst>
              <a:gd name="T0" fmla="*/ 2147483647 w 135"/>
              <a:gd name="T1" fmla="*/ 2147483647 h 119"/>
              <a:gd name="T2" fmla="*/ 2147483647 w 135"/>
              <a:gd name="T3" fmla="*/ 2147483647 h 119"/>
              <a:gd name="T4" fmla="*/ 2147483647 w 135"/>
              <a:gd name="T5" fmla="*/ 2147483647 h 119"/>
              <a:gd name="T6" fmla="*/ 2147483647 w 135"/>
              <a:gd name="T7" fmla="*/ 2147483647 h 119"/>
              <a:gd name="T8" fmla="*/ 2147483647 w 135"/>
              <a:gd name="T9" fmla="*/ 2147483647 h 119"/>
              <a:gd name="T10" fmla="*/ 2147483647 w 135"/>
              <a:gd name="T11" fmla="*/ 2147483647 h 119"/>
              <a:gd name="T12" fmla="*/ 2147483647 w 135"/>
              <a:gd name="T13" fmla="*/ 2147483647 h 119"/>
              <a:gd name="T14" fmla="*/ 2147483647 w 135"/>
              <a:gd name="T15" fmla="*/ 2147483647 h 119"/>
              <a:gd name="T16" fmla="*/ 2147483647 w 135"/>
              <a:gd name="T17" fmla="*/ 2147483647 h 119"/>
              <a:gd name="T18" fmla="*/ 2147483647 w 135"/>
              <a:gd name="T19" fmla="*/ 2147483647 h 119"/>
              <a:gd name="T20" fmla="*/ 2147483647 w 135"/>
              <a:gd name="T21" fmla="*/ 2147483647 h 119"/>
              <a:gd name="T22" fmla="*/ 2147483647 w 135"/>
              <a:gd name="T23" fmla="*/ 2147483647 h 119"/>
              <a:gd name="T24" fmla="*/ 2147483647 w 135"/>
              <a:gd name="T25" fmla="*/ 2147483647 h 119"/>
              <a:gd name="T26" fmla="*/ 2147483647 w 135"/>
              <a:gd name="T27" fmla="*/ 2147483647 h 119"/>
              <a:gd name="T28" fmla="*/ 2147483647 w 135"/>
              <a:gd name="T29" fmla="*/ 2147483647 h 119"/>
              <a:gd name="T30" fmla="*/ 2147483647 w 135"/>
              <a:gd name="T31" fmla="*/ 2147483647 h 119"/>
              <a:gd name="T32" fmla="*/ 2147483647 w 135"/>
              <a:gd name="T33" fmla="*/ 2147483647 h 119"/>
              <a:gd name="T34" fmla="*/ 2147483647 w 135"/>
              <a:gd name="T35" fmla="*/ 2147483647 h 119"/>
              <a:gd name="T36" fmla="*/ 2147483647 w 135"/>
              <a:gd name="T37" fmla="*/ 2147483647 h 119"/>
              <a:gd name="T38" fmla="*/ 2147483647 w 135"/>
              <a:gd name="T39" fmla="*/ 2147483647 h 119"/>
              <a:gd name="T40" fmla="*/ 2147483647 w 135"/>
              <a:gd name="T41" fmla="*/ 2147483647 h 119"/>
              <a:gd name="T42" fmla="*/ 2147483647 w 135"/>
              <a:gd name="T43" fmla="*/ 2147483647 h 119"/>
              <a:gd name="T44" fmla="*/ 2147483647 w 135"/>
              <a:gd name="T45" fmla="*/ 2147483647 h 119"/>
              <a:gd name="T46" fmla="*/ 2147483647 w 135"/>
              <a:gd name="T47" fmla="*/ 2147483647 h 119"/>
              <a:gd name="T48" fmla="*/ 2147483647 w 135"/>
              <a:gd name="T49" fmla="*/ 2147483647 h 119"/>
              <a:gd name="T50" fmla="*/ 2147483647 w 135"/>
              <a:gd name="T51" fmla="*/ 2147483647 h 119"/>
              <a:gd name="T52" fmla="*/ 2147483647 w 135"/>
              <a:gd name="T53" fmla="*/ 2147483647 h 119"/>
              <a:gd name="T54" fmla="*/ 2147483647 w 135"/>
              <a:gd name="T55" fmla="*/ 2147483647 h 119"/>
              <a:gd name="T56" fmla="*/ 2147483647 w 135"/>
              <a:gd name="T57" fmla="*/ 2147483647 h 119"/>
              <a:gd name="T58" fmla="*/ 2147483647 w 135"/>
              <a:gd name="T59" fmla="*/ 2147483647 h 119"/>
              <a:gd name="T60" fmla="*/ 2147483647 w 135"/>
              <a:gd name="T61" fmla="*/ 2147483647 h 119"/>
              <a:gd name="T62" fmla="*/ 2147483647 w 135"/>
              <a:gd name="T63" fmla="*/ 2147483647 h 119"/>
              <a:gd name="T64" fmla="*/ 2147483647 w 135"/>
              <a:gd name="T65" fmla="*/ 2147483647 h 119"/>
              <a:gd name="T66" fmla="*/ 2147483647 w 135"/>
              <a:gd name="T67" fmla="*/ 2147483647 h 119"/>
              <a:gd name="T68" fmla="*/ 2147483647 w 135"/>
              <a:gd name="T69" fmla="*/ 2147483647 h 119"/>
              <a:gd name="T70" fmla="*/ 2147483647 w 135"/>
              <a:gd name="T71" fmla="*/ 2147483647 h 119"/>
              <a:gd name="T72" fmla="*/ 2147483647 w 135"/>
              <a:gd name="T73" fmla="*/ 2147483647 h 119"/>
              <a:gd name="T74" fmla="*/ 2147483647 w 135"/>
              <a:gd name="T75" fmla="*/ 2147483647 h 119"/>
              <a:gd name="T76" fmla="*/ 2147483647 w 135"/>
              <a:gd name="T77" fmla="*/ 2147483647 h 119"/>
              <a:gd name="T78" fmla="*/ 2147483647 w 135"/>
              <a:gd name="T79" fmla="*/ 2147483647 h 119"/>
              <a:gd name="T80" fmla="*/ 2147483647 w 135"/>
              <a:gd name="T81" fmla="*/ 2147483647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119"/>
              <a:gd name="T125" fmla="*/ 135 w 135"/>
              <a:gd name="T126" fmla="*/ 119 h 1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rgbClr val="7DC4FF"/>
          </a:solidFill>
          <a:ln w="9525">
            <a:noFill/>
            <a:round/>
            <a:headEnd/>
            <a:tailEnd/>
          </a:ln>
        </p:spPr>
        <p:txBody>
          <a:bodyPr/>
          <a:lstStyle/>
          <a:p>
            <a:endParaRPr lang="tr-TR"/>
          </a:p>
        </p:txBody>
      </p:sp>
      <p:sp>
        <p:nvSpPr>
          <p:cNvPr id="6321" name="Freeform 1471"/>
          <p:cNvSpPr>
            <a:spLocks/>
          </p:cNvSpPr>
          <p:nvPr/>
        </p:nvSpPr>
        <p:spPr bwMode="auto">
          <a:xfrm>
            <a:off x="2162175" y="1985963"/>
            <a:ext cx="598488" cy="400050"/>
          </a:xfrm>
          <a:custGeom>
            <a:avLst/>
            <a:gdLst>
              <a:gd name="T0" fmla="*/ 2147483647 w 556"/>
              <a:gd name="T1" fmla="*/ 2147483647 h 395"/>
              <a:gd name="T2" fmla="*/ 2147483647 w 556"/>
              <a:gd name="T3" fmla="*/ 2147483647 h 395"/>
              <a:gd name="T4" fmla="*/ 2147483647 w 556"/>
              <a:gd name="T5" fmla="*/ 2147483647 h 395"/>
              <a:gd name="T6" fmla="*/ 2147483647 w 556"/>
              <a:gd name="T7" fmla="*/ 2147483647 h 395"/>
              <a:gd name="T8" fmla="*/ 2147483647 w 556"/>
              <a:gd name="T9" fmla="*/ 2147483647 h 395"/>
              <a:gd name="T10" fmla="*/ 2147483647 w 556"/>
              <a:gd name="T11" fmla="*/ 2147483647 h 395"/>
              <a:gd name="T12" fmla="*/ 2147483647 w 556"/>
              <a:gd name="T13" fmla="*/ 2147483647 h 395"/>
              <a:gd name="T14" fmla="*/ 2147483647 w 556"/>
              <a:gd name="T15" fmla="*/ 2147483647 h 395"/>
              <a:gd name="T16" fmla="*/ 2147483647 w 556"/>
              <a:gd name="T17" fmla="*/ 2147483647 h 395"/>
              <a:gd name="T18" fmla="*/ 2147483647 w 556"/>
              <a:gd name="T19" fmla="*/ 2147483647 h 395"/>
              <a:gd name="T20" fmla="*/ 2147483647 w 556"/>
              <a:gd name="T21" fmla="*/ 2147483647 h 395"/>
              <a:gd name="T22" fmla="*/ 2147483647 w 556"/>
              <a:gd name="T23" fmla="*/ 2147483647 h 395"/>
              <a:gd name="T24" fmla="*/ 2147483647 w 556"/>
              <a:gd name="T25" fmla="*/ 2147483647 h 395"/>
              <a:gd name="T26" fmla="*/ 2147483647 w 556"/>
              <a:gd name="T27" fmla="*/ 2147483647 h 395"/>
              <a:gd name="T28" fmla="*/ 2147483647 w 556"/>
              <a:gd name="T29" fmla="*/ 2147483647 h 395"/>
              <a:gd name="T30" fmla="*/ 2147483647 w 556"/>
              <a:gd name="T31" fmla="*/ 2147483647 h 395"/>
              <a:gd name="T32" fmla="*/ 2147483647 w 556"/>
              <a:gd name="T33" fmla="*/ 2147483647 h 395"/>
              <a:gd name="T34" fmla="*/ 2147483647 w 556"/>
              <a:gd name="T35" fmla="*/ 2147483647 h 395"/>
              <a:gd name="T36" fmla="*/ 2147483647 w 556"/>
              <a:gd name="T37" fmla="*/ 2147483647 h 395"/>
              <a:gd name="T38" fmla="*/ 2147483647 w 556"/>
              <a:gd name="T39" fmla="*/ 2147483647 h 395"/>
              <a:gd name="T40" fmla="*/ 2147483647 w 556"/>
              <a:gd name="T41" fmla="*/ 2147483647 h 395"/>
              <a:gd name="T42" fmla="*/ 2147483647 w 556"/>
              <a:gd name="T43" fmla="*/ 2147483647 h 395"/>
              <a:gd name="T44" fmla="*/ 2147483647 w 556"/>
              <a:gd name="T45" fmla="*/ 2147483647 h 395"/>
              <a:gd name="T46" fmla="*/ 2147483647 w 556"/>
              <a:gd name="T47" fmla="*/ 2147483647 h 395"/>
              <a:gd name="T48" fmla="*/ 2147483647 w 556"/>
              <a:gd name="T49" fmla="*/ 2147483647 h 395"/>
              <a:gd name="T50" fmla="*/ 0 w 556"/>
              <a:gd name="T51" fmla="*/ 2147483647 h 395"/>
              <a:gd name="T52" fmla="*/ 2147483647 w 556"/>
              <a:gd name="T53" fmla="*/ 2147483647 h 395"/>
              <a:gd name="T54" fmla="*/ 2147483647 w 556"/>
              <a:gd name="T55" fmla="*/ 2147483647 h 395"/>
              <a:gd name="T56" fmla="*/ 2147483647 w 556"/>
              <a:gd name="T57" fmla="*/ 2147483647 h 395"/>
              <a:gd name="T58" fmla="*/ 2147483647 w 556"/>
              <a:gd name="T59" fmla="*/ 2147483647 h 395"/>
              <a:gd name="T60" fmla="*/ 2147483647 w 556"/>
              <a:gd name="T61" fmla="*/ 2147483647 h 395"/>
              <a:gd name="T62" fmla="*/ 2147483647 w 556"/>
              <a:gd name="T63" fmla="*/ 2147483647 h 395"/>
              <a:gd name="T64" fmla="*/ 2147483647 w 556"/>
              <a:gd name="T65" fmla="*/ 2147483647 h 395"/>
              <a:gd name="T66" fmla="*/ 2147483647 w 556"/>
              <a:gd name="T67" fmla="*/ 2147483647 h 395"/>
              <a:gd name="T68" fmla="*/ 2147483647 w 556"/>
              <a:gd name="T69" fmla="*/ 2147483647 h 395"/>
              <a:gd name="T70" fmla="*/ 2147483647 w 556"/>
              <a:gd name="T71" fmla="*/ 2147483647 h 395"/>
              <a:gd name="T72" fmla="*/ 2147483647 w 556"/>
              <a:gd name="T73" fmla="*/ 2147483647 h 395"/>
              <a:gd name="T74" fmla="*/ 2147483647 w 556"/>
              <a:gd name="T75" fmla="*/ 2147483647 h 395"/>
              <a:gd name="T76" fmla="*/ 2147483647 w 556"/>
              <a:gd name="T77" fmla="*/ 2147483647 h 395"/>
              <a:gd name="T78" fmla="*/ 2147483647 w 556"/>
              <a:gd name="T79" fmla="*/ 2147483647 h 395"/>
              <a:gd name="T80" fmla="*/ 2147483647 w 556"/>
              <a:gd name="T81" fmla="*/ 2147483647 h 395"/>
              <a:gd name="T82" fmla="*/ 2147483647 w 556"/>
              <a:gd name="T83" fmla="*/ 2147483647 h 395"/>
              <a:gd name="T84" fmla="*/ 2147483647 w 556"/>
              <a:gd name="T85" fmla="*/ 2147483647 h 395"/>
              <a:gd name="T86" fmla="*/ 2147483647 w 556"/>
              <a:gd name="T87" fmla="*/ 2147483647 h 395"/>
              <a:gd name="T88" fmla="*/ 2147483647 w 556"/>
              <a:gd name="T89" fmla="*/ 2147483647 h 395"/>
              <a:gd name="T90" fmla="*/ 2147483647 w 556"/>
              <a:gd name="T91" fmla="*/ 2147483647 h 395"/>
              <a:gd name="T92" fmla="*/ 2147483647 w 556"/>
              <a:gd name="T93" fmla="*/ 2147483647 h 395"/>
              <a:gd name="T94" fmla="*/ 2147483647 w 556"/>
              <a:gd name="T95" fmla="*/ 2147483647 h 395"/>
              <a:gd name="T96" fmla="*/ 2147483647 w 556"/>
              <a:gd name="T97" fmla="*/ 2147483647 h 395"/>
              <a:gd name="T98" fmla="*/ 2147483647 w 556"/>
              <a:gd name="T99" fmla="*/ 2147483647 h 395"/>
              <a:gd name="T100" fmla="*/ 2147483647 w 556"/>
              <a:gd name="T101" fmla="*/ 2147483647 h 395"/>
              <a:gd name="T102" fmla="*/ 2147483647 w 556"/>
              <a:gd name="T103" fmla="*/ 2147483647 h 395"/>
              <a:gd name="T104" fmla="*/ 2147483647 w 556"/>
              <a:gd name="T105" fmla="*/ 2147483647 h 395"/>
              <a:gd name="T106" fmla="*/ 2147483647 w 556"/>
              <a:gd name="T107" fmla="*/ 2147483647 h 395"/>
              <a:gd name="T108" fmla="*/ 2147483647 w 556"/>
              <a:gd name="T109" fmla="*/ 2147483647 h 395"/>
              <a:gd name="T110" fmla="*/ 2147483647 w 556"/>
              <a:gd name="T111" fmla="*/ 2147483647 h 395"/>
              <a:gd name="T112" fmla="*/ 2147483647 w 556"/>
              <a:gd name="T113" fmla="*/ 2147483647 h 395"/>
              <a:gd name="T114" fmla="*/ 2147483647 w 556"/>
              <a:gd name="T115" fmla="*/ 2147483647 h 395"/>
              <a:gd name="T116" fmla="*/ 2147483647 w 556"/>
              <a:gd name="T117" fmla="*/ 2147483647 h 395"/>
              <a:gd name="T118" fmla="*/ 2147483647 w 556"/>
              <a:gd name="T119" fmla="*/ 2147483647 h 395"/>
              <a:gd name="T120" fmla="*/ 2147483647 w 556"/>
              <a:gd name="T121" fmla="*/ 2147483647 h 395"/>
              <a:gd name="T122" fmla="*/ 2147483647 w 556"/>
              <a:gd name="T123" fmla="*/ 2147483647 h 395"/>
              <a:gd name="T124" fmla="*/ 2147483647 w 556"/>
              <a:gd name="T125" fmla="*/ 2147483647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6"/>
              <a:gd name="T190" fmla="*/ 0 h 395"/>
              <a:gd name="T191" fmla="*/ 556 w 556"/>
              <a:gd name="T192" fmla="*/ 395 h 39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rgbClr val="7DC4FF"/>
          </a:solidFill>
          <a:ln w="9525">
            <a:noFill/>
            <a:round/>
            <a:headEnd/>
            <a:tailEnd/>
          </a:ln>
        </p:spPr>
        <p:txBody>
          <a:bodyPr/>
          <a:lstStyle/>
          <a:p>
            <a:endParaRPr lang="tr-TR"/>
          </a:p>
        </p:txBody>
      </p:sp>
      <p:sp>
        <p:nvSpPr>
          <p:cNvPr id="6322" name="Freeform 1472"/>
          <p:cNvSpPr>
            <a:spLocks/>
          </p:cNvSpPr>
          <p:nvPr/>
        </p:nvSpPr>
        <p:spPr bwMode="auto">
          <a:xfrm>
            <a:off x="1644650" y="1919288"/>
            <a:ext cx="158750" cy="146050"/>
          </a:xfrm>
          <a:custGeom>
            <a:avLst/>
            <a:gdLst>
              <a:gd name="T0" fmla="*/ 2147483647 w 148"/>
              <a:gd name="T1" fmla="*/ 2147483647 h 146"/>
              <a:gd name="T2" fmla="*/ 2147483647 w 148"/>
              <a:gd name="T3" fmla="*/ 2147483647 h 146"/>
              <a:gd name="T4" fmla="*/ 2147483647 w 148"/>
              <a:gd name="T5" fmla="*/ 2147483647 h 146"/>
              <a:gd name="T6" fmla="*/ 2147483647 w 148"/>
              <a:gd name="T7" fmla="*/ 2147483647 h 146"/>
              <a:gd name="T8" fmla="*/ 2147483647 w 148"/>
              <a:gd name="T9" fmla="*/ 2147483647 h 146"/>
              <a:gd name="T10" fmla="*/ 2147483647 w 148"/>
              <a:gd name="T11" fmla="*/ 2147483647 h 146"/>
              <a:gd name="T12" fmla="*/ 2147483647 w 148"/>
              <a:gd name="T13" fmla="*/ 2147483647 h 146"/>
              <a:gd name="T14" fmla="*/ 2147483647 w 148"/>
              <a:gd name="T15" fmla="*/ 2147483647 h 146"/>
              <a:gd name="T16" fmla="*/ 2147483647 w 148"/>
              <a:gd name="T17" fmla="*/ 2147483647 h 146"/>
              <a:gd name="T18" fmla="*/ 2147483647 w 148"/>
              <a:gd name="T19" fmla="*/ 0 h 146"/>
              <a:gd name="T20" fmla="*/ 2147483647 w 148"/>
              <a:gd name="T21" fmla="*/ 2147483647 h 146"/>
              <a:gd name="T22" fmla="*/ 2147483647 w 148"/>
              <a:gd name="T23" fmla="*/ 2147483647 h 146"/>
              <a:gd name="T24" fmla="*/ 2147483647 w 148"/>
              <a:gd name="T25" fmla="*/ 2147483647 h 146"/>
              <a:gd name="T26" fmla="*/ 2147483647 w 148"/>
              <a:gd name="T27" fmla="*/ 2147483647 h 146"/>
              <a:gd name="T28" fmla="*/ 2147483647 w 148"/>
              <a:gd name="T29" fmla="*/ 2147483647 h 146"/>
              <a:gd name="T30" fmla="*/ 2147483647 w 148"/>
              <a:gd name="T31" fmla="*/ 2147483647 h 146"/>
              <a:gd name="T32" fmla="*/ 2147483647 w 148"/>
              <a:gd name="T33" fmla="*/ 2147483647 h 146"/>
              <a:gd name="T34" fmla="*/ 2147483647 w 148"/>
              <a:gd name="T35" fmla="*/ 2147483647 h 146"/>
              <a:gd name="T36" fmla="*/ 2147483647 w 148"/>
              <a:gd name="T37" fmla="*/ 2147483647 h 146"/>
              <a:gd name="T38" fmla="*/ 2147483647 w 148"/>
              <a:gd name="T39" fmla="*/ 2147483647 h 146"/>
              <a:gd name="T40" fmla="*/ 2147483647 w 148"/>
              <a:gd name="T41" fmla="*/ 2147483647 h 146"/>
              <a:gd name="T42" fmla="*/ 2147483647 w 148"/>
              <a:gd name="T43" fmla="*/ 2147483647 h 146"/>
              <a:gd name="T44" fmla="*/ 2147483647 w 148"/>
              <a:gd name="T45" fmla="*/ 2147483647 h 146"/>
              <a:gd name="T46" fmla="*/ 2147483647 w 148"/>
              <a:gd name="T47" fmla="*/ 2147483647 h 146"/>
              <a:gd name="T48" fmla="*/ 2147483647 w 148"/>
              <a:gd name="T49" fmla="*/ 2147483647 h 146"/>
              <a:gd name="T50" fmla="*/ 2147483647 w 148"/>
              <a:gd name="T51" fmla="*/ 2147483647 h 146"/>
              <a:gd name="T52" fmla="*/ 2147483647 w 148"/>
              <a:gd name="T53" fmla="*/ 2147483647 h 146"/>
              <a:gd name="T54" fmla="*/ 2147483647 w 148"/>
              <a:gd name="T55" fmla="*/ 2147483647 h 146"/>
              <a:gd name="T56" fmla="*/ 2147483647 w 148"/>
              <a:gd name="T57" fmla="*/ 2147483647 h 146"/>
              <a:gd name="T58" fmla="*/ 2147483647 w 148"/>
              <a:gd name="T59" fmla="*/ 2147483647 h 146"/>
              <a:gd name="T60" fmla="*/ 2147483647 w 148"/>
              <a:gd name="T61" fmla="*/ 2147483647 h 146"/>
              <a:gd name="T62" fmla="*/ 2147483647 w 148"/>
              <a:gd name="T63" fmla="*/ 2147483647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46"/>
              <a:gd name="T98" fmla="*/ 148 w 148"/>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rgbClr val="7DC4FF"/>
          </a:solidFill>
          <a:ln w="9525">
            <a:noFill/>
            <a:round/>
            <a:headEnd/>
            <a:tailEnd/>
          </a:ln>
        </p:spPr>
        <p:txBody>
          <a:bodyPr/>
          <a:lstStyle/>
          <a:p>
            <a:endParaRPr lang="tr-TR"/>
          </a:p>
        </p:txBody>
      </p:sp>
      <p:sp>
        <p:nvSpPr>
          <p:cNvPr id="6323" name="Freeform 1473"/>
          <p:cNvSpPr>
            <a:spLocks/>
          </p:cNvSpPr>
          <p:nvPr/>
        </p:nvSpPr>
        <p:spPr bwMode="auto">
          <a:xfrm>
            <a:off x="1812925" y="1865313"/>
            <a:ext cx="144463" cy="93662"/>
          </a:xfrm>
          <a:custGeom>
            <a:avLst/>
            <a:gdLst>
              <a:gd name="T0" fmla="*/ 2147483647 w 133"/>
              <a:gd name="T1" fmla="*/ 2147483647 h 91"/>
              <a:gd name="T2" fmla="*/ 2147483647 w 133"/>
              <a:gd name="T3" fmla="*/ 2147483647 h 91"/>
              <a:gd name="T4" fmla="*/ 2147483647 w 133"/>
              <a:gd name="T5" fmla="*/ 2147483647 h 91"/>
              <a:gd name="T6" fmla="*/ 2147483647 w 133"/>
              <a:gd name="T7" fmla="*/ 2147483647 h 91"/>
              <a:gd name="T8" fmla="*/ 2147483647 w 133"/>
              <a:gd name="T9" fmla="*/ 2147483647 h 91"/>
              <a:gd name="T10" fmla="*/ 2147483647 w 133"/>
              <a:gd name="T11" fmla="*/ 2147483647 h 91"/>
              <a:gd name="T12" fmla="*/ 2147483647 w 133"/>
              <a:gd name="T13" fmla="*/ 2147483647 h 91"/>
              <a:gd name="T14" fmla="*/ 2147483647 w 133"/>
              <a:gd name="T15" fmla="*/ 2147483647 h 91"/>
              <a:gd name="T16" fmla="*/ 2147483647 w 133"/>
              <a:gd name="T17" fmla="*/ 2147483647 h 91"/>
              <a:gd name="T18" fmla="*/ 2147483647 w 133"/>
              <a:gd name="T19" fmla="*/ 2147483647 h 91"/>
              <a:gd name="T20" fmla="*/ 2147483647 w 133"/>
              <a:gd name="T21" fmla="*/ 2147483647 h 91"/>
              <a:gd name="T22" fmla="*/ 2147483647 w 133"/>
              <a:gd name="T23" fmla="*/ 2147483647 h 91"/>
              <a:gd name="T24" fmla="*/ 2147483647 w 133"/>
              <a:gd name="T25" fmla="*/ 2147483647 h 91"/>
              <a:gd name="T26" fmla="*/ 2147483647 w 133"/>
              <a:gd name="T27" fmla="*/ 2147483647 h 91"/>
              <a:gd name="T28" fmla="*/ 2147483647 w 133"/>
              <a:gd name="T29" fmla="*/ 2147483647 h 91"/>
              <a:gd name="T30" fmla="*/ 2147483647 w 133"/>
              <a:gd name="T31" fmla="*/ 2147483647 h 91"/>
              <a:gd name="T32" fmla="*/ 2147483647 w 133"/>
              <a:gd name="T33" fmla="*/ 2147483647 h 91"/>
              <a:gd name="T34" fmla="*/ 2147483647 w 133"/>
              <a:gd name="T35" fmla="*/ 2147483647 h 91"/>
              <a:gd name="T36" fmla="*/ 2147483647 w 133"/>
              <a:gd name="T37" fmla="*/ 2147483647 h 91"/>
              <a:gd name="T38" fmla="*/ 2147483647 w 133"/>
              <a:gd name="T39" fmla="*/ 2147483647 h 91"/>
              <a:gd name="T40" fmla="*/ 2147483647 w 133"/>
              <a:gd name="T41" fmla="*/ 2147483647 h 91"/>
              <a:gd name="T42" fmla="*/ 2147483647 w 133"/>
              <a:gd name="T43" fmla="*/ 2147483647 h 91"/>
              <a:gd name="T44" fmla="*/ 2147483647 w 133"/>
              <a:gd name="T45" fmla="*/ 2147483647 h 91"/>
              <a:gd name="T46" fmla="*/ 2147483647 w 133"/>
              <a:gd name="T47" fmla="*/ 2147483647 h 91"/>
              <a:gd name="T48" fmla="*/ 2147483647 w 133"/>
              <a:gd name="T49" fmla="*/ 2147483647 h 91"/>
              <a:gd name="T50" fmla="*/ 2147483647 w 133"/>
              <a:gd name="T51" fmla="*/ 2147483647 h 91"/>
              <a:gd name="T52" fmla="*/ 2147483647 w 133"/>
              <a:gd name="T53" fmla="*/ 2147483647 h 91"/>
              <a:gd name="T54" fmla="*/ 2147483647 w 133"/>
              <a:gd name="T55" fmla="*/ 2147483647 h 91"/>
              <a:gd name="T56" fmla="*/ 0 w 133"/>
              <a:gd name="T57" fmla="*/ 2147483647 h 91"/>
              <a:gd name="T58" fmla="*/ 2147483647 w 133"/>
              <a:gd name="T59" fmla="*/ 2147483647 h 91"/>
              <a:gd name="T60" fmla="*/ 2147483647 w 133"/>
              <a:gd name="T61" fmla="*/ 2147483647 h 91"/>
              <a:gd name="T62" fmla="*/ 2147483647 w 133"/>
              <a:gd name="T63" fmla="*/ 2147483647 h 91"/>
              <a:gd name="T64" fmla="*/ 2147483647 w 133"/>
              <a:gd name="T65" fmla="*/ 2147483647 h 91"/>
              <a:gd name="T66" fmla="*/ 2147483647 w 133"/>
              <a:gd name="T67" fmla="*/ 2147483647 h 91"/>
              <a:gd name="T68" fmla="*/ 2147483647 w 133"/>
              <a:gd name="T69" fmla="*/ 0 h 91"/>
              <a:gd name="T70" fmla="*/ 2147483647 w 133"/>
              <a:gd name="T71" fmla="*/ 2147483647 h 91"/>
              <a:gd name="T72" fmla="*/ 2147483647 w 133"/>
              <a:gd name="T73" fmla="*/ 2147483647 h 91"/>
              <a:gd name="T74" fmla="*/ 2147483647 w 133"/>
              <a:gd name="T75" fmla="*/ 2147483647 h 91"/>
              <a:gd name="T76" fmla="*/ 2147483647 w 133"/>
              <a:gd name="T77" fmla="*/ 2147483647 h 91"/>
              <a:gd name="T78" fmla="*/ 2147483647 w 133"/>
              <a:gd name="T79" fmla="*/ 2147483647 h 91"/>
              <a:gd name="T80" fmla="*/ 2147483647 w 133"/>
              <a:gd name="T81" fmla="*/ 2147483647 h 91"/>
              <a:gd name="T82" fmla="*/ 2147483647 w 133"/>
              <a:gd name="T83" fmla="*/ 2147483647 h 91"/>
              <a:gd name="T84" fmla="*/ 2147483647 w 133"/>
              <a:gd name="T85" fmla="*/ 2147483647 h 91"/>
              <a:gd name="T86" fmla="*/ 2147483647 w 133"/>
              <a:gd name="T87" fmla="*/ 2147483647 h 91"/>
              <a:gd name="T88" fmla="*/ 2147483647 w 133"/>
              <a:gd name="T89" fmla="*/ 2147483647 h 91"/>
              <a:gd name="T90" fmla="*/ 2147483647 w 133"/>
              <a:gd name="T91" fmla="*/ 2147483647 h 91"/>
              <a:gd name="T92" fmla="*/ 2147483647 w 133"/>
              <a:gd name="T93" fmla="*/ 2147483647 h 91"/>
              <a:gd name="T94" fmla="*/ 2147483647 w 133"/>
              <a:gd name="T95" fmla="*/ 2147483647 h 91"/>
              <a:gd name="T96" fmla="*/ 2147483647 w 133"/>
              <a:gd name="T97" fmla="*/ 2147483647 h 91"/>
              <a:gd name="T98" fmla="*/ 2147483647 w 133"/>
              <a:gd name="T99" fmla="*/ 2147483647 h 91"/>
              <a:gd name="T100" fmla="*/ 2147483647 w 133"/>
              <a:gd name="T101" fmla="*/ 2147483647 h 91"/>
              <a:gd name="T102" fmla="*/ 2147483647 w 133"/>
              <a:gd name="T103" fmla="*/ 2147483647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3"/>
              <a:gd name="T157" fmla="*/ 0 h 91"/>
              <a:gd name="T158" fmla="*/ 133 w 133"/>
              <a:gd name="T159" fmla="*/ 91 h 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rgbClr val="7DC4FF"/>
          </a:solidFill>
          <a:ln w="9525">
            <a:noFill/>
            <a:round/>
            <a:headEnd/>
            <a:tailEnd/>
          </a:ln>
        </p:spPr>
        <p:txBody>
          <a:bodyPr/>
          <a:lstStyle/>
          <a:p>
            <a:endParaRPr lang="tr-TR"/>
          </a:p>
        </p:txBody>
      </p:sp>
      <p:sp>
        <p:nvSpPr>
          <p:cNvPr id="6324" name="Freeform 1474"/>
          <p:cNvSpPr>
            <a:spLocks/>
          </p:cNvSpPr>
          <p:nvPr/>
        </p:nvSpPr>
        <p:spPr bwMode="auto">
          <a:xfrm>
            <a:off x="1752600" y="1816100"/>
            <a:ext cx="109538" cy="61913"/>
          </a:xfrm>
          <a:custGeom>
            <a:avLst/>
            <a:gdLst>
              <a:gd name="T0" fmla="*/ 2147483647 w 102"/>
              <a:gd name="T1" fmla="*/ 2147483647 h 60"/>
              <a:gd name="T2" fmla="*/ 2147483647 w 102"/>
              <a:gd name="T3" fmla="*/ 2147483647 h 60"/>
              <a:gd name="T4" fmla="*/ 2147483647 w 102"/>
              <a:gd name="T5" fmla="*/ 2147483647 h 60"/>
              <a:gd name="T6" fmla="*/ 2147483647 w 102"/>
              <a:gd name="T7" fmla="*/ 2147483647 h 60"/>
              <a:gd name="T8" fmla="*/ 2147483647 w 102"/>
              <a:gd name="T9" fmla="*/ 2147483647 h 60"/>
              <a:gd name="T10" fmla="*/ 2147483647 w 102"/>
              <a:gd name="T11" fmla="*/ 2147483647 h 60"/>
              <a:gd name="T12" fmla="*/ 2147483647 w 102"/>
              <a:gd name="T13" fmla="*/ 2147483647 h 60"/>
              <a:gd name="T14" fmla="*/ 2147483647 w 102"/>
              <a:gd name="T15" fmla="*/ 2147483647 h 60"/>
              <a:gd name="T16" fmla="*/ 2147483647 w 102"/>
              <a:gd name="T17" fmla="*/ 2147483647 h 60"/>
              <a:gd name="T18" fmla="*/ 2147483647 w 102"/>
              <a:gd name="T19" fmla="*/ 2147483647 h 60"/>
              <a:gd name="T20" fmla="*/ 2147483647 w 102"/>
              <a:gd name="T21" fmla="*/ 2147483647 h 60"/>
              <a:gd name="T22" fmla="*/ 2147483647 w 102"/>
              <a:gd name="T23" fmla="*/ 2147483647 h 60"/>
              <a:gd name="T24" fmla="*/ 2147483647 w 102"/>
              <a:gd name="T25" fmla="*/ 2147483647 h 60"/>
              <a:gd name="T26" fmla="*/ 2147483647 w 102"/>
              <a:gd name="T27" fmla="*/ 2147483647 h 60"/>
              <a:gd name="T28" fmla="*/ 2147483647 w 102"/>
              <a:gd name="T29" fmla="*/ 2147483647 h 60"/>
              <a:gd name="T30" fmla="*/ 2147483647 w 102"/>
              <a:gd name="T31" fmla="*/ 2147483647 h 60"/>
              <a:gd name="T32" fmla="*/ 2147483647 w 102"/>
              <a:gd name="T33" fmla="*/ 2147483647 h 60"/>
              <a:gd name="T34" fmla="*/ 2147483647 w 102"/>
              <a:gd name="T35" fmla="*/ 2147483647 h 60"/>
              <a:gd name="T36" fmla="*/ 2147483647 w 102"/>
              <a:gd name="T37" fmla="*/ 2147483647 h 60"/>
              <a:gd name="T38" fmla="*/ 2147483647 w 102"/>
              <a:gd name="T39" fmla="*/ 2147483647 h 60"/>
              <a:gd name="T40" fmla="*/ 2147483647 w 102"/>
              <a:gd name="T41" fmla="*/ 2147483647 h 60"/>
              <a:gd name="T42" fmla="*/ 2147483647 w 102"/>
              <a:gd name="T43" fmla="*/ 2147483647 h 60"/>
              <a:gd name="T44" fmla="*/ 2147483647 w 102"/>
              <a:gd name="T45" fmla="*/ 2147483647 h 60"/>
              <a:gd name="T46" fmla="*/ 0 w 102"/>
              <a:gd name="T47" fmla="*/ 2147483647 h 60"/>
              <a:gd name="T48" fmla="*/ 2147483647 w 102"/>
              <a:gd name="T49" fmla="*/ 2147483647 h 60"/>
              <a:gd name="T50" fmla="*/ 2147483647 w 102"/>
              <a:gd name="T51" fmla="*/ 2147483647 h 60"/>
              <a:gd name="T52" fmla="*/ 2147483647 w 102"/>
              <a:gd name="T53" fmla="*/ 2147483647 h 60"/>
              <a:gd name="T54" fmla="*/ 2147483647 w 102"/>
              <a:gd name="T55" fmla="*/ 2147483647 h 60"/>
              <a:gd name="T56" fmla="*/ 2147483647 w 102"/>
              <a:gd name="T57" fmla="*/ 2147483647 h 60"/>
              <a:gd name="T58" fmla="*/ 2147483647 w 102"/>
              <a:gd name="T59" fmla="*/ 2147483647 h 60"/>
              <a:gd name="T60" fmla="*/ 2147483647 w 102"/>
              <a:gd name="T61" fmla="*/ 2147483647 h 60"/>
              <a:gd name="T62" fmla="*/ 2147483647 w 102"/>
              <a:gd name="T63" fmla="*/ 2147483647 h 60"/>
              <a:gd name="T64" fmla="*/ 2147483647 w 102"/>
              <a:gd name="T65" fmla="*/ 0 h 60"/>
              <a:gd name="T66" fmla="*/ 2147483647 w 102"/>
              <a:gd name="T67" fmla="*/ 0 h 60"/>
              <a:gd name="T68" fmla="*/ 2147483647 w 102"/>
              <a:gd name="T69" fmla="*/ 0 h 60"/>
              <a:gd name="T70" fmla="*/ 2147483647 w 102"/>
              <a:gd name="T71" fmla="*/ 0 h 60"/>
              <a:gd name="T72" fmla="*/ 2147483647 w 102"/>
              <a:gd name="T73" fmla="*/ 0 h 60"/>
              <a:gd name="T74" fmla="*/ 2147483647 w 102"/>
              <a:gd name="T75" fmla="*/ 0 h 60"/>
              <a:gd name="T76" fmla="*/ 2147483647 w 102"/>
              <a:gd name="T77" fmla="*/ 2147483647 h 60"/>
              <a:gd name="T78" fmla="*/ 2147483647 w 102"/>
              <a:gd name="T79" fmla="*/ 2147483647 h 60"/>
              <a:gd name="T80" fmla="*/ 2147483647 w 102"/>
              <a:gd name="T81" fmla="*/ 2147483647 h 60"/>
              <a:gd name="T82" fmla="*/ 2147483647 w 102"/>
              <a:gd name="T83" fmla="*/ 2147483647 h 60"/>
              <a:gd name="T84" fmla="*/ 2147483647 w 102"/>
              <a:gd name="T85" fmla="*/ 2147483647 h 60"/>
              <a:gd name="T86" fmla="*/ 2147483647 w 102"/>
              <a:gd name="T87" fmla="*/ 2147483647 h 60"/>
              <a:gd name="T88" fmla="*/ 2147483647 w 102"/>
              <a:gd name="T89" fmla="*/ 2147483647 h 60"/>
              <a:gd name="T90" fmla="*/ 2147483647 w 102"/>
              <a:gd name="T91" fmla="*/ 2147483647 h 60"/>
              <a:gd name="T92" fmla="*/ 2147483647 w 102"/>
              <a:gd name="T93" fmla="*/ 2147483647 h 60"/>
              <a:gd name="T94" fmla="*/ 2147483647 w 102"/>
              <a:gd name="T95" fmla="*/ 2147483647 h 60"/>
              <a:gd name="T96" fmla="*/ 2147483647 w 102"/>
              <a:gd name="T97" fmla="*/ 2147483647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
              <a:gd name="T148" fmla="*/ 0 h 60"/>
              <a:gd name="T149" fmla="*/ 102 w 102"/>
              <a:gd name="T150" fmla="*/ 60 h 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rgbClr val="7DC4FF"/>
          </a:solidFill>
          <a:ln w="9525">
            <a:noFill/>
            <a:round/>
            <a:headEnd/>
            <a:tailEnd/>
          </a:ln>
        </p:spPr>
        <p:txBody>
          <a:bodyPr/>
          <a:lstStyle/>
          <a:p>
            <a:endParaRPr lang="tr-TR"/>
          </a:p>
        </p:txBody>
      </p:sp>
      <p:sp>
        <p:nvSpPr>
          <p:cNvPr id="6325" name="Freeform 1475"/>
          <p:cNvSpPr>
            <a:spLocks/>
          </p:cNvSpPr>
          <p:nvPr/>
        </p:nvSpPr>
        <p:spPr bwMode="auto">
          <a:xfrm>
            <a:off x="1968500" y="1878013"/>
            <a:ext cx="92075" cy="80962"/>
          </a:xfrm>
          <a:custGeom>
            <a:avLst/>
            <a:gdLst>
              <a:gd name="T0" fmla="*/ 2147483647 w 86"/>
              <a:gd name="T1" fmla="*/ 2147483647 h 80"/>
              <a:gd name="T2" fmla="*/ 2147483647 w 86"/>
              <a:gd name="T3" fmla="*/ 0 h 80"/>
              <a:gd name="T4" fmla="*/ 2147483647 w 86"/>
              <a:gd name="T5" fmla="*/ 2147483647 h 80"/>
              <a:gd name="T6" fmla="*/ 2147483647 w 86"/>
              <a:gd name="T7" fmla="*/ 2147483647 h 80"/>
              <a:gd name="T8" fmla="*/ 2147483647 w 86"/>
              <a:gd name="T9" fmla="*/ 2147483647 h 80"/>
              <a:gd name="T10" fmla="*/ 2147483647 w 86"/>
              <a:gd name="T11" fmla="*/ 2147483647 h 80"/>
              <a:gd name="T12" fmla="*/ 2147483647 w 86"/>
              <a:gd name="T13" fmla="*/ 2147483647 h 80"/>
              <a:gd name="T14" fmla="*/ 2147483647 w 86"/>
              <a:gd name="T15" fmla="*/ 2147483647 h 80"/>
              <a:gd name="T16" fmla="*/ 2147483647 w 86"/>
              <a:gd name="T17" fmla="*/ 2147483647 h 80"/>
              <a:gd name="T18" fmla="*/ 2147483647 w 86"/>
              <a:gd name="T19" fmla="*/ 2147483647 h 80"/>
              <a:gd name="T20" fmla="*/ 2147483647 w 86"/>
              <a:gd name="T21" fmla="*/ 2147483647 h 80"/>
              <a:gd name="T22" fmla="*/ 2147483647 w 86"/>
              <a:gd name="T23" fmla="*/ 2147483647 h 80"/>
              <a:gd name="T24" fmla="*/ 2147483647 w 86"/>
              <a:gd name="T25" fmla="*/ 2147483647 h 80"/>
              <a:gd name="T26" fmla="*/ 2147483647 w 86"/>
              <a:gd name="T27" fmla="*/ 2147483647 h 80"/>
              <a:gd name="T28" fmla="*/ 2147483647 w 86"/>
              <a:gd name="T29" fmla="*/ 2147483647 h 80"/>
              <a:gd name="T30" fmla="*/ 2147483647 w 86"/>
              <a:gd name="T31" fmla="*/ 2147483647 h 80"/>
              <a:gd name="T32" fmla="*/ 2147483647 w 86"/>
              <a:gd name="T33" fmla="*/ 2147483647 h 80"/>
              <a:gd name="T34" fmla="*/ 2147483647 w 86"/>
              <a:gd name="T35" fmla="*/ 2147483647 h 80"/>
              <a:gd name="T36" fmla="*/ 2147483647 w 86"/>
              <a:gd name="T37" fmla="*/ 2147483647 h 80"/>
              <a:gd name="T38" fmla="*/ 2147483647 w 86"/>
              <a:gd name="T39" fmla="*/ 2147483647 h 80"/>
              <a:gd name="T40" fmla="*/ 2147483647 w 86"/>
              <a:gd name="T41" fmla="*/ 2147483647 h 80"/>
              <a:gd name="T42" fmla="*/ 2147483647 w 86"/>
              <a:gd name="T43" fmla="*/ 2147483647 h 80"/>
              <a:gd name="T44" fmla="*/ 2147483647 w 86"/>
              <a:gd name="T45" fmla="*/ 2147483647 h 80"/>
              <a:gd name="T46" fmla="*/ 2147483647 w 86"/>
              <a:gd name="T47" fmla="*/ 2147483647 h 80"/>
              <a:gd name="T48" fmla="*/ 2147483647 w 86"/>
              <a:gd name="T49" fmla="*/ 2147483647 h 80"/>
              <a:gd name="T50" fmla="*/ 2147483647 w 86"/>
              <a:gd name="T51" fmla="*/ 2147483647 h 80"/>
              <a:gd name="T52" fmla="*/ 2147483647 w 86"/>
              <a:gd name="T53" fmla="*/ 2147483647 h 80"/>
              <a:gd name="T54" fmla="*/ 2147483647 w 86"/>
              <a:gd name="T55" fmla="*/ 2147483647 h 80"/>
              <a:gd name="T56" fmla="*/ 2147483647 w 86"/>
              <a:gd name="T57" fmla="*/ 2147483647 h 80"/>
              <a:gd name="T58" fmla="*/ 2147483647 w 86"/>
              <a:gd name="T59" fmla="*/ 2147483647 h 80"/>
              <a:gd name="T60" fmla="*/ 2147483647 w 86"/>
              <a:gd name="T61" fmla="*/ 2147483647 h 80"/>
              <a:gd name="T62" fmla="*/ 2147483647 w 86"/>
              <a:gd name="T63" fmla="*/ 2147483647 h 80"/>
              <a:gd name="T64" fmla="*/ 2147483647 w 86"/>
              <a:gd name="T65" fmla="*/ 2147483647 h 80"/>
              <a:gd name="T66" fmla="*/ 2147483647 w 86"/>
              <a:gd name="T67" fmla="*/ 2147483647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6"/>
              <a:gd name="T103" fmla="*/ 0 h 80"/>
              <a:gd name="T104" fmla="*/ 86 w 86"/>
              <a:gd name="T105" fmla="*/ 80 h 8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rgbClr val="7DC4FF"/>
          </a:solidFill>
          <a:ln w="9525">
            <a:noFill/>
            <a:round/>
            <a:headEnd/>
            <a:tailEnd/>
          </a:ln>
        </p:spPr>
        <p:txBody>
          <a:bodyPr/>
          <a:lstStyle/>
          <a:p>
            <a:endParaRPr lang="tr-TR"/>
          </a:p>
        </p:txBody>
      </p:sp>
      <p:sp>
        <p:nvSpPr>
          <p:cNvPr id="6326" name="Freeform 1476"/>
          <p:cNvSpPr>
            <a:spLocks/>
          </p:cNvSpPr>
          <p:nvPr/>
        </p:nvSpPr>
        <p:spPr bwMode="auto">
          <a:xfrm>
            <a:off x="2062163" y="1927225"/>
            <a:ext cx="36512" cy="46038"/>
          </a:xfrm>
          <a:custGeom>
            <a:avLst/>
            <a:gdLst>
              <a:gd name="T0" fmla="*/ 2147483647 w 34"/>
              <a:gd name="T1" fmla="*/ 2147483647 h 46"/>
              <a:gd name="T2" fmla="*/ 2147483647 w 34"/>
              <a:gd name="T3" fmla="*/ 2147483647 h 46"/>
              <a:gd name="T4" fmla="*/ 2147483647 w 34"/>
              <a:gd name="T5" fmla="*/ 2147483647 h 46"/>
              <a:gd name="T6" fmla="*/ 2147483647 w 34"/>
              <a:gd name="T7" fmla="*/ 2147483647 h 46"/>
              <a:gd name="T8" fmla="*/ 2147483647 w 34"/>
              <a:gd name="T9" fmla="*/ 2147483647 h 46"/>
              <a:gd name="T10" fmla="*/ 2147483647 w 34"/>
              <a:gd name="T11" fmla="*/ 2147483647 h 46"/>
              <a:gd name="T12" fmla="*/ 2147483647 w 34"/>
              <a:gd name="T13" fmla="*/ 2147483647 h 46"/>
              <a:gd name="T14" fmla="*/ 0 w 34"/>
              <a:gd name="T15" fmla="*/ 2147483647 h 46"/>
              <a:gd name="T16" fmla="*/ 2147483647 w 34"/>
              <a:gd name="T17" fmla="*/ 2147483647 h 46"/>
              <a:gd name="T18" fmla="*/ 2147483647 w 34"/>
              <a:gd name="T19" fmla="*/ 2147483647 h 46"/>
              <a:gd name="T20" fmla="*/ 2147483647 w 34"/>
              <a:gd name="T21" fmla="*/ 2147483647 h 46"/>
              <a:gd name="T22" fmla="*/ 2147483647 w 34"/>
              <a:gd name="T23" fmla="*/ 2147483647 h 46"/>
              <a:gd name="T24" fmla="*/ 2147483647 w 34"/>
              <a:gd name="T25" fmla="*/ 2147483647 h 46"/>
              <a:gd name="T26" fmla="*/ 2147483647 w 34"/>
              <a:gd name="T27" fmla="*/ 2147483647 h 46"/>
              <a:gd name="T28" fmla="*/ 2147483647 w 34"/>
              <a:gd name="T29" fmla="*/ 2147483647 h 46"/>
              <a:gd name="T30" fmla="*/ 2147483647 w 34"/>
              <a:gd name="T31" fmla="*/ 2147483647 h 46"/>
              <a:gd name="T32" fmla="*/ 2147483647 w 34"/>
              <a:gd name="T33" fmla="*/ 2147483647 h 46"/>
              <a:gd name="T34" fmla="*/ 2147483647 w 34"/>
              <a:gd name="T35" fmla="*/ 2147483647 h 46"/>
              <a:gd name="T36" fmla="*/ 2147483647 w 34"/>
              <a:gd name="T37" fmla="*/ 2147483647 h 46"/>
              <a:gd name="T38" fmla="*/ 2147483647 w 34"/>
              <a:gd name="T39" fmla="*/ 2147483647 h 46"/>
              <a:gd name="T40" fmla="*/ 2147483647 w 34"/>
              <a:gd name="T41" fmla="*/ 2147483647 h 46"/>
              <a:gd name="T42" fmla="*/ 2147483647 w 34"/>
              <a:gd name="T43" fmla="*/ 2147483647 h 46"/>
              <a:gd name="T44" fmla="*/ 2147483647 w 34"/>
              <a:gd name="T45" fmla="*/ 2147483647 h 46"/>
              <a:gd name="T46" fmla="*/ 2147483647 w 34"/>
              <a:gd name="T47" fmla="*/ 2147483647 h 46"/>
              <a:gd name="T48" fmla="*/ 2147483647 w 34"/>
              <a:gd name="T49" fmla="*/ 0 h 46"/>
              <a:gd name="T50" fmla="*/ 2147483647 w 34"/>
              <a:gd name="T51" fmla="*/ 0 h 46"/>
              <a:gd name="T52" fmla="*/ 2147483647 w 34"/>
              <a:gd name="T53" fmla="*/ 0 h 46"/>
              <a:gd name="T54" fmla="*/ 2147483647 w 34"/>
              <a:gd name="T55" fmla="*/ 2147483647 h 46"/>
              <a:gd name="T56" fmla="*/ 2147483647 w 34"/>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46"/>
              <a:gd name="T89" fmla="*/ 34 w 34"/>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rgbClr val="7DC4FF"/>
          </a:solidFill>
          <a:ln w="9525">
            <a:noFill/>
            <a:round/>
            <a:headEnd/>
            <a:tailEnd/>
          </a:ln>
        </p:spPr>
        <p:txBody>
          <a:bodyPr/>
          <a:lstStyle/>
          <a:p>
            <a:endParaRPr lang="tr-TR"/>
          </a:p>
        </p:txBody>
      </p:sp>
      <p:sp>
        <p:nvSpPr>
          <p:cNvPr id="6327" name="Freeform 1477"/>
          <p:cNvSpPr>
            <a:spLocks/>
          </p:cNvSpPr>
          <p:nvPr/>
        </p:nvSpPr>
        <p:spPr bwMode="auto">
          <a:xfrm>
            <a:off x="2052638" y="1863725"/>
            <a:ext cx="215900" cy="103188"/>
          </a:xfrm>
          <a:custGeom>
            <a:avLst/>
            <a:gdLst>
              <a:gd name="T0" fmla="*/ 2147483647 w 202"/>
              <a:gd name="T1" fmla="*/ 2147483647 h 100"/>
              <a:gd name="T2" fmla="*/ 2147483647 w 202"/>
              <a:gd name="T3" fmla="*/ 2147483647 h 100"/>
              <a:gd name="T4" fmla="*/ 2147483647 w 202"/>
              <a:gd name="T5" fmla="*/ 2147483647 h 100"/>
              <a:gd name="T6" fmla="*/ 2147483647 w 202"/>
              <a:gd name="T7" fmla="*/ 2147483647 h 100"/>
              <a:gd name="T8" fmla="*/ 2147483647 w 202"/>
              <a:gd name="T9" fmla="*/ 2147483647 h 100"/>
              <a:gd name="T10" fmla="*/ 2147483647 w 202"/>
              <a:gd name="T11" fmla="*/ 2147483647 h 100"/>
              <a:gd name="T12" fmla="*/ 2147483647 w 202"/>
              <a:gd name="T13" fmla="*/ 2147483647 h 100"/>
              <a:gd name="T14" fmla="*/ 2147483647 w 202"/>
              <a:gd name="T15" fmla="*/ 2147483647 h 100"/>
              <a:gd name="T16" fmla="*/ 2147483647 w 202"/>
              <a:gd name="T17" fmla="*/ 2147483647 h 100"/>
              <a:gd name="T18" fmla="*/ 2147483647 w 202"/>
              <a:gd name="T19" fmla="*/ 2147483647 h 100"/>
              <a:gd name="T20" fmla="*/ 2147483647 w 202"/>
              <a:gd name="T21" fmla="*/ 2147483647 h 100"/>
              <a:gd name="T22" fmla="*/ 2147483647 w 202"/>
              <a:gd name="T23" fmla="*/ 2147483647 h 100"/>
              <a:gd name="T24" fmla="*/ 2147483647 w 202"/>
              <a:gd name="T25" fmla="*/ 2147483647 h 100"/>
              <a:gd name="T26" fmla="*/ 2147483647 w 202"/>
              <a:gd name="T27" fmla="*/ 2147483647 h 100"/>
              <a:gd name="T28" fmla="*/ 2147483647 w 202"/>
              <a:gd name="T29" fmla="*/ 2147483647 h 100"/>
              <a:gd name="T30" fmla="*/ 2147483647 w 202"/>
              <a:gd name="T31" fmla="*/ 2147483647 h 100"/>
              <a:gd name="T32" fmla="*/ 2147483647 w 202"/>
              <a:gd name="T33" fmla="*/ 2147483647 h 100"/>
              <a:gd name="T34" fmla="*/ 2147483647 w 202"/>
              <a:gd name="T35" fmla="*/ 2147483647 h 100"/>
              <a:gd name="T36" fmla="*/ 2147483647 w 202"/>
              <a:gd name="T37" fmla="*/ 2147483647 h 100"/>
              <a:gd name="T38" fmla="*/ 2147483647 w 202"/>
              <a:gd name="T39" fmla="*/ 2147483647 h 100"/>
              <a:gd name="T40" fmla="*/ 2147483647 w 202"/>
              <a:gd name="T41" fmla="*/ 2147483647 h 100"/>
              <a:gd name="T42" fmla="*/ 2147483647 w 202"/>
              <a:gd name="T43" fmla="*/ 2147483647 h 100"/>
              <a:gd name="T44" fmla="*/ 2147483647 w 202"/>
              <a:gd name="T45" fmla="*/ 2147483647 h 100"/>
              <a:gd name="T46" fmla="*/ 2147483647 w 202"/>
              <a:gd name="T47" fmla="*/ 2147483647 h 100"/>
              <a:gd name="T48" fmla="*/ 2147483647 w 202"/>
              <a:gd name="T49" fmla="*/ 2147483647 h 100"/>
              <a:gd name="T50" fmla="*/ 2147483647 w 202"/>
              <a:gd name="T51" fmla="*/ 2147483647 h 100"/>
              <a:gd name="T52" fmla="*/ 2147483647 w 202"/>
              <a:gd name="T53" fmla="*/ 2147483647 h 100"/>
              <a:gd name="T54" fmla="*/ 0 w 202"/>
              <a:gd name="T55" fmla="*/ 2147483647 h 100"/>
              <a:gd name="T56" fmla="*/ 2147483647 w 202"/>
              <a:gd name="T57" fmla="*/ 2147483647 h 100"/>
              <a:gd name="T58" fmla="*/ 2147483647 w 202"/>
              <a:gd name="T59" fmla="*/ 0 h 100"/>
              <a:gd name="T60" fmla="*/ 2147483647 w 202"/>
              <a:gd name="T61" fmla="*/ 2147483647 h 100"/>
              <a:gd name="T62" fmla="*/ 2147483647 w 202"/>
              <a:gd name="T63" fmla="*/ 2147483647 h 100"/>
              <a:gd name="T64" fmla="*/ 2147483647 w 202"/>
              <a:gd name="T65" fmla="*/ 2147483647 h 100"/>
              <a:gd name="T66" fmla="*/ 2147483647 w 202"/>
              <a:gd name="T67" fmla="*/ 2147483647 h 100"/>
              <a:gd name="T68" fmla="*/ 2147483647 w 202"/>
              <a:gd name="T69" fmla="*/ 2147483647 h 100"/>
              <a:gd name="T70" fmla="*/ 2147483647 w 202"/>
              <a:gd name="T71" fmla="*/ 2147483647 h 100"/>
              <a:gd name="T72" fmla="*/ 2147483647 w 202"/>
              <a:gd name="T73" fmla="*/ 2147483647 h 100"/>
              <a:gd name="T74" fmla="*/ 2147483647 w 202"/>
              <a:gd name="T75" fmla="*/ 2147483647 h 100"/>
              <a:gd name="T76" fmla="*/ 2147483647 w 202"/>
              <a:gd name="T77" fmla="*/ 2147483647 h 100"/>
              <a:gd name="T78" fmla="*/ 2147483647 w 202"/>
              <a:gd name="T79" fmla="*/ 2147483647 h 100"/>
              <a:gd name="T80" fmla="*/ 2147483647 w 202"/>
              <a:gd name="T81" fmla="*/ 2147483647 h 100"/>
              <a:gd name="T82" fmla="*/ 2147483647 w 202"/>
              <a:gd name="T83" fmla="*/ 2147483647 h 100"/>
              <a:gd name="T84" fmla="*/ 2147483647 w 202"/>
              <a:gd name="T85" fmla="*/ 2147483647 h 100"/>
              <a:gd name="T86" fmla="*/ 2147483647 w 202"/>
              <a:gd name="T87" fmla="*/ 2147483647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2"/>
              <a:gd name="T133" fmla="*/ 0 h 100"/>
              <a:gd name="T134" fmla="*/ 202 w 202"/>
              <a:gd name="T135" fmla="*/ 100 h 1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rgbClr val="7DC4FF"/>
          </a:solidFill>
          <a:ln w="9525">
            <a:noFill/>
            <a:round/>
            <a:headEnd/>
            <a:tailEnd/>
          </a:ln>
        </p:spPr>
        <p:txBody>
          <a:bodyPr/>
          <a:lstStyle/>
          <a:p>
            <a:endParaRPr lang="tr-TR"/>
          </a:p>
        </p:txBody>
      </p:sp>
      <p:sp>
        <p:nvSpPr>
          <p:cNvPr id="6328" name="Freeform 1478"/>
          <p:cNvSpPr>
            <a:spLocks/>
          </p:cNvSpPr>
          <p:nvPr/>
        </p:nvSpPr>
        <p:spPr bwMode="auto">
          <a:xfrm>
            <a:off x="1882775" y="1798638"/>
            <a:ext cx="44450" cy="38100"/>
          </a:xfrm>
          <a:custGeom>
            <a:avLst/>
            <a:gdLst>
              <a:gd name="T0" fmla="*/ 2147483647 w 40"/>
              <a:gd name="T1" fmla="*/ 2147483647 h 37"/>
              <a:gd name="T2" fmla="*/ 2147483647 w 40"/>
              <a:gd name="T3" fmla="*/ 2147483647 h 37"/>
              <a:gd name="T4" fmla="*/ 2147483647 w 40"/>
              <a:gd name="T5" fmla="*/ 2147483647 h 37"/>
              <a:gd name="T6" fmla="*/ 2147483647 w 40"/>
              <a:gd name="T7" fmla="*/ 2147483647 h 37"/>
              <a:gd name="T8" fmla="*/ 2147483647 w 40"/>
              <a:gd name="T9" fmla="*/ 2147483647 h 37"/>
              <a:gd name="T10" fmla="*/ 2147483647 w 40"/>
              <a:gd name="T11" fmla="*/ 2147483647 h 37"/>
              <a:gd name="T12" fmla="*/ 2147483647 w 40"/>
              <a:gd name="T13" fmla="*/ 2147483647 h 37"/>
              <a:gd name="T14" fmla="*/ 2147483647 w 40"/>
              <a:gd name="T15" fmla="*/ 2147483647 h 37"/>
              <a:gd name="T16" fmla="*/ 2147483647 w 40"/>
              <a:gd name="T17" fmla="*/ 2147483647 h 37"/>
              <a:gd name="T18" fmla="*/ 2147483647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2147483647 h 37"/>
              <a:gd name="T28" fmla="*/ 0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2147483647 w 40"/>
              <a:gd name="T39" fmla="*/ 0 h 37"/>
              <a:gd name="T40" fmla="*/ 2147483647 w 40"/>
              <a:gd name="T41" fmla="*/ 2147483647 h 37"/>
              <a:gd name="T42" fmla="*/ 2147483647 w 40"/>
              <a:gd name="T43" fmla="*/ 2147483647 h 37"/>
              <a:gd name="T44" fmla="*/ 2147483647 w 40"/>
              <a:gd name="T45" fmla="*/ 2147483647 h 37"/>
              <a:gd name="T46" fmla="*/ 2147483647 w 40"/>
              <a:gd name="T47" fmla="*/ 2147483647 h 37"/>
              <a:gd name="T48" fmla="*/ 2147483647 w 40"/>
              <a:gd name="T49" fmla="*/ 2147483647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37"/>
              <a:gd name="T77" fmla="*/ 40 w 40"/>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rgbClr val="7DC4FF"/>
          </a:solidFill>
          <a:ln w="9525">
            <a:noFill/>
            <a:round/>
            <a:headEnd/>
            <a:tailEnd/>
          </a:ln>
        </p:spPr>
        <p:txBody>
          <a:bodyPr/>
          <a:lstStyle/>
          <a:p>
            <a:endParaRPr lang="tr-TR"/>
          </a:p>
        </p:txBody>
      </p:sp>
      <p:sp>
        <p:nvSpPr>
          <p:cNvPr id="6329" name="Freeform 1479"/>
          <p:cNvSpPr>
            <a:spLocks/>
          </p:cNvSpPr>
          <p:nvPr/>
        </p:nvSpPr>
        <p:spPr bwMode="auto">
          <a:xfrm>
            <a:off x="2052638" y="1557338"/>
            <a:ext cx="215900" cy="323850"/>
          </a:xfrm>
          <a:custGeom>
            <a:avLst/>
            <a:gdLst>
              <a:gd name="T0" fmla="*/ 2147483647 w 201"/>
              <a:gd name="T1" fmla="*/ 2147483647 h 319"/>
              <a:gd name="T2" fmla="*/ 2147483647 w 201"/>
              <a:gd name="T3" fmla="*/ 2147483647 h 319"/>
              <a:gd name="T4" fmla="*/ 2147483647 w 201"/>
              <a:gd name="T5" fmla="*/ 2147483647 h 319"/>
              <a:gd name="T6" fmla="*/ 2147483647 w 201"/>
              <a:gd name="T7" fmla="*/ 2147483647 h 319"/>
              <a:gd name="T8" fmla="*/ 2147483647 w 201"/>
              <a:gd name="T9" fmla="*/ 2147483647 h 319"/>
              <a:gd name="T10" fmla="*/ 2147483647 w 201"/>
              <a:gd name="T11" fmla="*/ 2147483647 h 319"/>
              <a:gd name="T12" fmla="*/ 2147483647 w 201"/>
              <a:gd name="T13" fmla="*/ 2147483647 h 319"/>
              <a:gd name="T14" fmla="*/ 2147483647 w 201"/>
              <a:gd name="T15" fmla="*/ 2147483647 h 319"/>
              <a:gd name="T16" fmla="*/ 2147483647 w 201"/>
              <a:gd name="T17" fmla="*/ 2147483647 h 319"/>
              <a:gd name="T18" fmla="*/ 2147483647 w 201"/>
              <a:gd name="T19" fmla="*/ 2147483647 h 319"/>
              <a:gd name="T20" fmla="*/ 2147483647 w 201"/>
              <a:gd name="T21" fmla="*/ 2147483647 h 319"/>
              <a:gd name="T22" fmla="*/ 2147483647 w 201"/>
              <a:gd name="T23" fmla="*/ 2147483647 h 319"/>
              <a:gd name="T24" fmla="*/ 2147483647 w 201"/>
              <a:gd name="T25" fmla="*/ 2147483647 h 319"/>
              <a:gd name="T26" fmla="*/ 2147483647 w 201"/>
              <a:gd name="T27" fmla="*/ 2147483647 h 319"/>
              <a:gd name="T28" fmla="*/ 2147483647 w 201"/>
              <a:gd name="T29" fmla="*/ 2147483647 h 319"/>
              <a:gd name="T30" fmla="*/ 2147483647 w 201"/>
              <a:gd name="T31" fmla="*/ 2147483647 h 319"/>
              <a:gd name="T32" fmla="*/ 2147483647 w 201"/>
              <a:gd name="T33" fmla="*/ 2147483647 h 319"/>
              <a:gd name="T34" fmla="*/ 2147483647 w 201"/>
              <a:gd name="T35" fmla="*/ 2147483647 h 319"/>
              <a:gd name="T36" fmla="*/ 2147483647 w 201"/>
              <a:gd name="T37" fmla="*/ 2147483647 h 319"/>
              <a:gd name="T38" fmla="*/ 2147483647 w 201"/>
              <a:gd name="T39" fmla="*/ 2147483647 h 319"/>
              <a:gd name="T40" fmla="*/ 2147483647 w 201"/>
              <a:gd name="T41" fmla="*/ 2147483647 h 319"/>
              <a:gd name="T42" fmla="*/ 2147483647 w 201"/>
              <a:gd name="T43" fmla="*/ 2147483647 h 319"/>
              <a:gd name="T44" fmla="*/ 2147483647 w 201"/>
              <a:gd name="T45" fmla="*/ 2147483647 h 319"/>
              <a:gd name="T46" fmla="*/ 2147483647 w 201"/>
              <a:gd name="T47" fmla="*/ 2147483647 h 319"/>
              <a:gd name="T48" fmla="*/ 2147483647 w 201"/>
              <a:gd name="T49" fmla="*/ 2147483647 h 319"/>
              <a:gd name="T50" fmla="*/ 2147483647 w 201"/>
              <a:gd name="T51" fmla="*/ 0 h 319"/>
              <a:gd name="T52" fmla="*/ 2147483647 w 201"/>
              <a:gd name="T53" fmla="*/ 2147483647 h 319"/>
              <a:gd name="T54" fmla="*/ 2147483647 w 201"/>
              <a:gd name="T55" fmla="*/ 2147483647 h 319"/>
              <a:gd name="T56" fmla="*/ 2147483647 w 201"/>
              <a:gd name="T57" fmla="*/ 2147483647 h 319"/>
              <a:gd name="T58" fmla="*/ 2147483647 w 201"/>
              <a:gd name="T59" fmla="*/ 2147483647 h 319"/>
              <a:gd name="T60" fmla="*/ 2147483647 w 201"/>
              <a:gd name="T61" fmla="*/ 2147483647 h 319"/>
              <a:gd name="T62" fmla="*/ 2147483647 w 201"/>
              <a:gd name="T63" fmla="*/ 2147483647 h 319"/>
              <a:gd name="T64" fmla="*/ 2147483647 w 201"/>
              <a:gd name="T65" fmla="*/ 2147483647 h 319"/>
              <a:gd name="T66" fmla="*/ 2147483647 w 201"/>
              <a:gd name="T67" fmla="*/ 2147483647 h 319"/>
              <a:gd name="T68" fmla="*/ 2147483647 w 201"/>
              <a:gd name="T69" fmla="*/ 2147483647 h 319"/>
              <a:gd name="T70" fmla="*/ 2147483647 w 201"/>
              <a:gd name="T71" fmla="*/ 2147483647 h 319"/>
              <a:gd name="T72" fmla="*/ 2147483647 w 201"/>
              <a:gd name="T73" fmla="*/ 2147483647 h 319"/>
              <a:gd name="T74" fmla="*/ 2147483647 w 201"/>
              <a:gd name="T75" fmla="*/ 2147483647 h 319"/>
              <a:gd name="T76" fmla="*/ 2147483647 w 201"/>
              <a:gd name="T77" fmla="*/ 2147483647 h 319"/>
              <a:gd name="T78" fmla="*/ 2147483647 w 201"/>
              <a:gd name="T79" fmla="*/ 2147483647 h 319"/>
              <a:gd name="T80" fmla="*/ 2147483647 w 201"/>
              <a:gd name="T81" fmla="*/ 2147483647 h 319"/>
              <a:gd name="T82" fmla="*/ 2147483647 w 201"/>
              <a:gd name="T83" fmla="*/ 2147483647 h 319"/>
              <a:gd name="T84" fmla="*/ 2147483647 w 201"/>
              <a:gd name="T85" fmla="*/ 2147483647 h 319"/>
              <a:gd name="T86" fmla="*/ 0 w 201"/>
              <a:gd name="T87" fmla="*/ 2147483647 h 319"/>
              <a:gd name="T88" fmla="*/ 2147483647 w 201"/>
              <a:gd name="T89" fmla="*/ 2147483647 h 319"/>
              <a:gd name="T90" fmla="*/ 2147483647 w 201"/>
              <a:gd name="T91" fmla="*/ 2147483647 h 319"/>
              <a:gd name="T92" fmla="*/ 2147483647 w 201"/>
              <a:gd name="T93" fmla="*/ 2147483647 h 319"/>
              <a:gd name="T94" fmla="*/ 2147483647 w 201"/>
              <a:gd name="T95" fmla="*/ 2147483647 h 319"/>
              <a:gd name="T96" fmla="*/ 2147483647 w 201"/>
              <a:gd name="T97" fmla="*/ 2147483647 h 319"/>
              <a:gd name="T98" fmla="*/ 2147483647 w 201"/>
              <a:gd name="T99" fmla="*/ 2147483647 h 319"/>
              <a:gd name="T100" fmla="*/ 2147483647 w 201"/>
              <a:gd name="T101" fmla="*/ 2147483647 h 319"/>
              <a:gd name="T102" fmla="*/ 2147483647 w 201"/>
              <a:gd name="T103" fmla="*/ 2147483647 h 319"/>
              <a:gd name="T104" fmla="*/ 2147483647 w 201"/>
              <a:gd name="T105" fmla="*/ 2147483647 h 319"/>
              <a:gd name="T106" fmla="*/ 2147483647 w 201"/>
              <a:gd name="T107" fmla="*/ 2147483647 h 319"/>
              <a:gd name="T108" fmla="*/ 2147483647 w 201"/>
              <a:gd name="T109" fmla="*/ 2147483647 h 319"/>
              <a:gd name="T110" fmla="*/ 2147483647 w 201"/>
              <a:gd name="T111" fmla="*/ 2147483647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1"/>
              <a:gd name="T169" fmla="*/ 0 h 319"/>
              <a:gd name="T170" fmla="*/ 201 w 201"/>
              <a:gd name="T171" fmla="*/ 319 h 3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rgbClr val="7DC4FF"/>
          </a:solidFill>
          <a:ln w="9525">
            <a:noFill/>
            <a:round/>
            <a:headEnd/>
            <a:tailEnd/>
          </a:ln>
        </p:spPr>
        <p:txBody>
          <a:bodyPr/>
          <a:lstStyle/>
          <a:p>
            <a:endParaRPr lang="tr-TR"/>
          </a:p>
        </p:txBody>
      </p:sp>
      <p:sp>
        <p:nvSpPr>
          <p:cNvPr id="6330" name="Freeform 1480"/>
          <p:cNvSpPr>
            <a:spLocks/>
          </p:cNvSpPr>
          <p:nvPr/>
        </p:nvSpPr>
        <p:spPr bwMode="auto">
          <a:xfrm>
            <a:off x="2057400" y="1825625"/>
            <a:ext cx="36513" cy="17463"/>
          </a:xfrm>
          <a:custGeom>
            <a:avLst/>
            <a:gdLst>
              <a:gd name="T0" fmla="*/ 2147483647 w 34"/>
              <a:gd name="T1" fmla="*/ 0 h 18"/>
              <a:gd name="T2" fmla="*/ 2147483647 w 34"/>
              <a:gd name="T3" fmla="*/ 2147483647 h 18"/>
              <a:gd name="T4" fmla="*/ 2147483647 w 34"/>
              <a:gd name="T5" fmla="*/ 2147483647 h 18"/>
              <a:gd name="T6" fmla="*/ 2147483647 w 34"/>
              <a:gd name="T7" fmla="*/ 2147483647 h 18"/>
              <a:gd name="T8" fmla="*/ 2147483647 w 34"/>
              <a:gd name="T9" fmla="*/ 2147483647 h 18"/>
              <a:gd name="T10" fmla="*/ 2147483647 w 34"/>
              <a:gd name="T11" fmla="*/ 2147483647 h 18"/>
              <a:gd name="T12" fmla="*/ 2147483647 w 34"/>
              <a:gd name="T13" fmla="*/ 2147483647 h 18"/>
              <a:gd name="T14" fmla="*/ 2147483647 w 34"/>
              <a:gd name="T15" fmla="*/ 2147483647 h 18"/>
              <a:gd name="T16" fmla="*/ 2147483647 w 34"/>
              <a:gd name="T17" fmla="*/ 2147483647 h 18"/>
              <a:gd name="T18" fmla="*/ 2147483647 w 34"/>
              <a:gd name="T19" fmla="*/ 2147483647 h 18"/>
              <a:gd name="T20" fmla="*/ 0 w 34"/>
              <a:gd name="T21" fmla="*/ 2147483647 h 18"/>
              <a:gd name="T22" fmla="*/ 0 w 34"/>
              <a:gd name="T23" fmla="*/ 2147483647 h 18"/>
              <a:gd name="T24" fmla="*/ 2147483647 w 34"/>
              <a:gd name="T25" fmla="*/ 2147483647 h 18"/>
              <a:gd name="T26" fmla="*/ 2147483647 w 34"/>
              <a:gd name="T27" fmla="*/ 2147483647 h 18"/>
              <a:gd name="T28" fmla="*/ 2147483647 w 34"/>
              <a:gd name="T29" fmla="*/ 2147483647 h 18"/>
              <a:gd name="T30" fmla="*/ 2147483647 w 34"/>
              <a:gd name="T31" fmla="*/ 2147483647 h 18"/>
              <a:gd name="T32" fmla="*/ 2147483647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8"/>
              <a:gd name="T53" fmla="*/ 34 w 34"/>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rgbClr val="7DC4FF"/>
          </a:solidFill>
          <a:ln w="9525">
            <a:noFill/>
            <a:round/>
            <a:headEnd/>
            <a:tailEnd/>
          </a:ln>
        </p:spPr>
        <p:txBody>
          <a:bodyPr/>
          <a:lstStyle/>
          <a:p>
            <a:endParaRPr lang="tr-TR"/>
          </a:p>
        </p:txBody>
      </p:sp>
      <p:sp>
        <p:nvSpPr>
          <p:cNvPr id="6331" name="Freeform 1481"/>
          <p:cNvSpPr>
            <a:spLocks/>
          </p:cNvSpPr>
          <p:nvPr/>
        </p:nvSpPr>
        <p:spPr bwMode="auto">
          <a:xfrm>
            <a:off x="2038350" y="1779588"/>
            <a:ext cx="33338" cy="47625"/>
          </a:xfrm>
          <a:custGeom>
            <a:avLst/>
            <a:gdLst>
              <a:gd name="T0" fmla="*/ 2147483647 w 34"/>
              <a:gd name="T1" fmla="*/ 2147483647 h 46"/>
              <a:gd name="T2" fmla="*/ 2147483647 w 34"/>
              <a:gd name="T3" fmla="*/ 2147483647 h 46"/>
              <a:gd name="T4" fmla="*/ 2147483647 w 34"/>
              <a:gd name="T5" fmla="*/ 2147483647 h 46"/>
              <a:gd name="T6" fmla="*/ 2147483647 w 34"/>
              <a:gd name="T7" fmla="*/ 0 h 46"/>
              <a:gd name="T8" fmla="*/ 2147483647 w 34"/>
              <a:gd name="T9" fmla="*/ 0 h 46"/>
              <a:gd name="T10" fmla="*/ 2147483647 w 34"/>
              <a:gd name="T11" fmla="*/ 2147483647 h 46"/>
              <a:gd name="T12" fmla="*/ 0 w 34"/>
              <a:gd name="T13" fmla="*/ 2147483647 h 46"/>
              <a:gd name="T14" fmla="*/ 2147483647 w 34"/>
              <a:gd name="T15" fmla="*/ 2147483647 h 46"/>
              <a:gd name="T16" fmla="*/ 2147483647 w 34"/>
              <a:gd name="T17" fmla="*/ 2147483647 h 46"/>
              <a:gd name="T18" fmla="*/ 2147483647 w 34"/>
              <a:gd name="T19" fmla="*/ 2147483647 h 46"/>
              <a:gd name="T20" fmla="*/ 2147483647 w 34"/>
              <a:gd name="T21" fmla="*/ 2147483647 h 46"/>
              <a:gd name="T22" fmla="*/ 2147483647 w 34"/>
              <a:gd name="T23" fmla="*/ 2147483647 h 46"/>
              <a:gd name="T24" fmla="*/ 2147483647 w 34"/>
              <a:gd name="T25" fmla="*/ 2147483647 h 46"/>
              <a:gd name="T26" fmla="*/ 2147483647 w 34"/>
              <a:gd name="T27" fmla="*/ 2147483647 h 46"/>
              <a:gd name="T28" fmla="*/ 2147483647 w 34"/>
              <a:gd name="T29" fmla="*/ 2147483647 h 46"/>
              <a:gd name="T30" fmla="*/ 2147483647 w 34"/>
              <a:gd name="T31" fmla="*/ 2147483647 h 46"/>
              <a:gd name="T32" fmla="*/ 2147483647 w 34"/>
              <a:gd name="T33" fmla="*/ 2147483647 h 46"/>
              <a:gd name="T34" fmla="*/ 2147483647 w 34"/>
              <a:gd name="T35" fmla="*/ 2147483647 h 46"/>
              <a:gd name="T36" fmla="*/ 2147483647 w 34"/>
              <a:gd name="T37" fmla="*/ 2147483647 h 46"/>
              <a:gd name="T38" fmla="*/ 2147483647 w 34"/>
              <a:gd name="T39" fmla="*/ 2147483647 h 46"/>
              <a:gd name="T40" fmla="*/ 2147483647 w 34"/>
              <a:gd name="T41" fmla="*/ 2147483647 h 46"/>
              <a:gd name="T42" fmla="*/ 2147483647 w 34"/>
              <a:gd name="T43" fmla="*/ 2147483647 h 46"/>
              <a:gd name="T44" fmla="*/ 2147483647 w 34"/>
              <a:gd name="T45" fmla="*/ 2147483647 h 46"/>
              <a:gd name="T46" fmla="*/ 2147483647 w 34"/>
              <a:gd name="T47" fmla="*/ 2147483647 h 46"/>
              <a:gd name="T48" fmla="*/ 2147483647 w 34"/>
              <a:gd name="T49" fmla="*/ 2147483647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46"/>
              <a:gd name="T77" fmla="*/ 34 w 34"/>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rgbClr val="7DC4FF"/>
          </a:solidFill>
          <a:ln w="9525">
            <a:noFill/>
            <a:round/>
            <a:headEnd/>
            <a:tailEnd/>
          </a:ln>
        </p:spPr>
        <p:txBody>
          <a:bodyPr/>
          <a:lstStyle/>
          <a:p>
            <a:endParaRPr lang="tr-TR"/>
          </a:p>
        </p:txBody>
      </p:sp>
      <p:sp>
        <p:nvSpPr>
          <p:cNvPr id="6332" name="Freeform 1482"/>
          <p:cNvSpPr>
            <a:spLocks/>
          </p:cNvSpPr>
          <p:nvPr/>
        </p:nvSpPr>
        <p:spPr bwMode="auto">
          <a:xfrm>
            <a:off x="1971675" y="1757363"/>
            <a:ext cx="60325" cy="68262"/>
          </a:xfrm>
          <a:custGeom>
            <a:avLst/>
            <a:gdLst>
              <a:gd name="T0" fmla="*/ 2147483647 w 58"/>
              <a:gd name="T1" fmla="*/ 2147483647 h 67"/>
              <a:gd name="T2" fmla="*/ 2147483647 w 58"/>
              <a:gd name="T3" fmla="*/ 2147483647 h 67"/>
              <a:gd name="T4" fmla="*/ 2147483647 w 58"/>
              <a:gd name="T5" fmla="*/ 2147483647 h 67"/>
              <a:gd name="T6" fmla="*/ 2147483647 w 58"/>
              <a:gd name="T7" fmla="*/ 2147483647 h 67"/>
              <a:gd name="T8" fmla="*/ 2147483647 w 58"/>
              <a:gd name="T9" fmla="*/ 2147483647 h 67"/>
              <a:gd name="T10" fmla="*/ 2147483647 w 58"/>
              <a:gd name="T11" fmla="*/ 2147483647 h 67"/>
              <a:gd name="T12" fmla="*/ 2147483647 w 58"/>
              <a:gd name="T13" fmla="*/ 2147483647 h 67"/>
              <a:gd name="T14" fmla="*/ 2147483647 w 58"/>
              <a:gd name="T15" fmla="*/ 2147483647 h 67"/>
              <a:gd name="T16" fmla="*/ 2147483647 w 58"/>
              <a:gd name="T17" fmla="*/ 2147483647 h 67"/>
              <a:gd name="T18" fmla="*/ 2147483647 w 58"/>
              <a:gd name="T19" fmla="*/ 2147483647 h 67"/>
              <a:gd name="T20" fmla="*/ 2147483647 w 58"/>
              <a:gd name="T21" fmla="*/ 2147483647 h 67"/>
              <a:gd name="T22" fmla="*/ 2147483647 w 58"/>
              <a:gd name="T23" fmla="*/ 2147483647 h 67"/>
              <a:gd name="T24" fmla="*/ 2147483647 w 58"/>
              <a:gd name="T25" fmla="*/ 2147483647 h 67"/>
              <a:gd name="T26" fmla="*/ 2147483647 w 58"/>
              <a:gd name="T27" fmla="*/ 2147483647 h 67"/>
              <a:gd name="T28" fmla="*/ 2147483647 w 58"/>
              <a:gd name="T29" fmla="*/ 2147483647 h 67"/>
              <a:gd name="T30" fmla="*/ 2147483647 w 58"/>
              <a:gd name="T31" fmla="*/ 2147483647 h 67"/>
              <a:gd name="T32" fmla="*/ 2147483647 w 58"/>
              <a:gd name="T33" fmla="*/ 2147483647 h 67"/>
              <a:gd name="T34" fmla="*/ 2147483647 w 58"/>
              <a:gd name="T35" fmla="*/ 2147483647 h 67"/>
              <a:gd name="T36" fmla="*/ 2147483647 w 58"/>
              <a:gd name="T37" fmla="*/ 2147483647 h 67"/>
              <a:gd name="T38" fmla="*/ 2147483647 w 58"/>
              <a:gd name="T39" fmla="*/ 2147483647 h 67"/>
              <a:gd name="T40" fmla="*/ 2147483647 w 58"/>
              <a:gd name="T41" fmla="*/ 2147483647 h 67"/>
              <a:gd name="T42" fmla="*/ 2147483647 w 58"/>
              <a:gd name="T43" fmla="*/ 2147483647 h 67"/>
              <a:gd name="T44" fmla="*/ 2147483647 w 58"/>
              <a:gd name="T45" fmla="*/ 2147483647 h 67"/>
              <a:gd name="T46" fmla="*/ 0 w 58"/>
              <a:gd name="T47" fmla="*/ 2147483647 h 67"/>
              <a:gd name="T48" fmla="*/ 2147483647 w 58"/>
              <a:gd name="T49" fmla="*/ 0 h 67"/>
              <a:gd name="T50" fmla="*/ 2147483647 w 58"/>
              <a:gd name="T51" fmla="*/ 0 h 67"/>
              <a:gd name="T52" fmla="*/ 2147483647 w 58"/>
              <a:gd name="T53" fmla="*/ 0 h 67"/>
              <a:gd name="T54" fmla="*/ 2147483647 w 58"/>
              <a:gd name="T55" fmla="*/ 2147483647 h 67"/>
              <a:gd name="T56" fmla="*/ 2147483647 w 58"/>
              <a:gd name="T57" fmla="*/ 2147483647 h 67"/>
              <a:gd name="T58" fmla="*/ 2147483647 w 58"/>
              <a:gd name="T59" fmla="*/ 2147483647 h 67"/>
              <a:gd name="T60" fmla="*/ 2147483647 w 58"/>
              <a:gd name="T61" fmla="*/ 2147483647 h 67"/>
              <a:gd name="T62" fmla="*/ 2147483647 w 58"/>
              <a:gd name="T63" fmla="*/ 2147483647 h 67"/>
              <a:gd name="T64" fmla="*/ 2147483647 w 58"/>
              <a:gd name="T65" fmla="*/ 2147483647 h 67"/>
              <a:gd name="T66" fmla="*/ 2147483647 w 58"/>
              <a:gd name="T67" fmla="*/ 2147483647 h 67"/>
              <a:gd name="T68" fmla="*/ 2147483647 w 58"/>
              <a:gd name="T69" fmla="*/ 2147483647 h 67"/>
              <a:gd name="T70" fmla="*/ 2147483647 w 58"/>
              <a:gd name="T71" fmla="*/ 2147483647 h 67"/>
              <a:gd name="T72" fmla="*/ 2147483647 w 58"/>
              <a:gd name="T73" fmla="*/ 2147483647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67"/>
              <a:gd name="T113" fmla="*/ 58 w 58"/>
              <a:gd name="T114" fmla="*/ 67 h 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rgbClr val="7DC4FF"/>
          </a:solidFill>
          <a:ln w="9525">
            <a:noFill/>
            <a:round/>
            <a:headEnd/>
            <a:tailEnd/>
          </a:ln>
        </p:spPr>
        <p:txBody>
          <a:bodyPr/>
          <a:lstStyle/>
          <a:p>
            <a:endParaRPr lang="tr-TR"/>
          </a:p>
        </p:txBody>
      </p:sp>
      <p:sp>
        <p:nvSpPr>
          <p:cNvPr id="6333" name="Freeform 1483"/>
          <p:cNvSpPr>
            <a:spLocks/>
          </p:cNvSpPr>
          <p:nvPr/>
        </p:nvSpPr>
        <p:spPr bwMode="auto">
          <a:xfrm>
            <a:off x="1728788" y="2005013"/>
            <a:ext cx="269875" cy="234950"/>
          </a:xfrm>
          <a:custGeom>
            <a:avLst/>
            <a:gdLst>
              <a:gd name="T0" fmla="*/ 2147483647 w 249"/>
              <a:gd name="T1" fmla="*/ 2147483647 h 231"/>
              <a:gd name="T2" fmla="*/ 2147483647 w 249"/>
              <a:gd name="T3" fmla="*/ 2147483647 h 231"/>
              <a:gd name="T4" fmla="*/ 2147483647 w 249"/>
              <a:gd name="T5" fmla="*/ 2147483647 h 231"/>
              <a:gd name="T6" fmla="*/ 2147483647 w 249"/>
              <a:gd name="T7" fmla="*/ 2147483647 h 231"/>
              <a:gd name="T8" fmla="*/ 2147483647 w 249"/>
              <a:gd name="T9" fmla="*/ 2147483647 h 231"/>
              <a:gd name="T10" fmla="*/ 2147483647 w 249"/>
              <a:gd name="T11" fmla="*/ 2147483647 h 231"/>
              <a:gd name="T12" fmla="*/ 2147483647 w 249"/>
              <a:gd name="T13" fmla="*/ 2147483647 h 231"/>
              <a:gd name="T14" fmla="*/ 2147483647 w 249"/>
              <a:gd name="T15" fmla="*/ 2147483647 h 231"/>
              <a:gd name="T16" fmla="*/ 2147483647 w 249"/>
              <a:gd name="T17" fmla="*/ 2147483647 h 231"/>
              <a:gd name="T18" fmla="*/ 2147483647 w 249"/>
              <a:gd name="T19" fmla="*/ 2147483647 h 231"/>
              <a:gd name="T20" fmla="*/ 2147483647 w 249"/>
              <a:gd name="T21" fmla="*/ 2147483647 h 231"/>
              <a:gd name="T22" fmla="*/ 2147483647 w 249"/>
              <a:gd name="T23" fmla="*/ 2147483647 h 231"/>
              <a:gd name="T24" fmla="*/ 2147483647 w 249"/>
              <a:gd name="T25" fmla="*/ 2147483647 h 231"/>
              <a:gd name="T26" fmla="*/ 2147483647 w 249"/>
              <a:gd name="T27" fmla="*/ 2147483647 h 231"/>
              <a:gd name="T28" fmla="*/ 2147483647 w 249"/>
              <a:gd name="T29" fmla="*/ 2147483647 h 231"/>
              <a:gd name="T30" fmla="*/ 2147483647 w 249"/>
              <a:gd name="T31" fmla="*/ 2147483647 h 231"/>
              <a:gd name="T32" fmla="*/ 2147483647 w 249"/>
              <a:gd name="T33" fmla="*/ 2147483647 h 231"/>
              <a:gd name="T34" fmla="*/ 2147483647 w 249"/>
              <a:gd name="T35" fmla="*/ 2147483647 h 231"/>
              <a:gd name="T36" fmla="*/ 2147483647 w 249"/>
              <a:gd name="T37" fmla="*/ 2147483647 h 231"/>
              <a:gd name="T38" fmla="*/ 2147483647 w 249"/>
              <a:gd name="T39" fmla="*/ 2147483647 h 231"/>
              <a:gd name="T40" fmla="*/ 2147483647 w 249"/>
              <a:gd name="T41" fmla="*/ 2147483647 h 231"/>
              <a:gd name="T42" fmla="*/ 2147483647 w 249"/>
              <a:gd name="T43" fmla="*/ 2147483647 h 231"/>
              <a:gd name="T44" fmla="*/ 2147483647 w 249"/>
              <a:gd name="T45" fmla="*/ 2147483647 h 231"/>
              <a:gd name="T46" fmla="*/ 2147483647 w 249"/>
              <a:gd name="T47" fmla="*/ 2147483647 h 231"/>
              <a:gd name="T48" fmla="*/ 2147483647 w 249"/>
              <a:gd name="T49" fmla="*/ 2147483647 h 231"/>
              <a:gd name="T50" fmla="*/ 2147483647 w 249"/>
              <a:gd name="T51" fmla="*/ 2147483647 h 231"/>
              <a:gd name="T52" fmla="*/ 2147483647 w 249"/>
              <a:gd name="T53" fmla="*/ 2147483647 h 231"/>
              <a:gd name="T54" fmla="*/ 2147483647 w 249"/>
              <a:gd name="T55" fmla="*/ 2147483647 h 231"/>
              <a:gd name="T56" fmla="*/ 2147483647 w 249"/>
              <a:gd name="T57" fmla="*/ 2147483647 h 231"/>
              <a:gd name="T58" fmla="*/ 2147483647 w 249"/>
              <a:gd name="T59" fmla="*/ 2147483647 h 231"/>
              <a:gd name="T60" fmla="*/ 2147483647 w 249"/>
              <a:gd name="T61" fmla="*/ 2147483647 h 231"/>
              <a:gd name="T62" fmla="*/ 2147483647 w 249"/>
              <a:gd name="T63" fmla="*/ 2147483647 h 231"/>
              <a:gd name="T64" fmla="*/ 2147483647 w 249"/>
              <a:gd name="T65" fmla="*/ 2147483647 h 231"/>
              <a:gd name="T66" fmla="*/ 2147483647 w 249"/>
              <a:gd name="T67" fmla="*/ 2147483647 h 231"/>
              <a:gd name="T68" fmla="*/ 2147483647 w 249"/>
              <a:gd name="T69" fmla="*/ 2147483647 h 231"/>
              <a:gd name="T70" fmla="*/ 2147483647 w 249"/>
              <a:gd name="T71" fmla="*/ 2147483647 h 231"/>
              <a:gd name="T72" fmla="*/ 2147483647 w 249"/>
              <a:gd name="T73" fmla="*/ 2147483647 h 231"/>
              <a:gd name="T74" fmla="*/ 2147483647 w 249"/>
              <a:gd name="T75" fmla="*/ 2147483647 h 231"/>
              <a:gd name="T76" fmla="*/ 2147483647 w 249"/>
              <a:gd name="T77" fmla="*/ 2147483647 h 231"/>
              <a:gd name="T78" fmla="*/ 2147483647 w 249"/>
              <a:gd name="T79" fmla="*/ 2147483647 h 231"/>
              <a:gd name="T80" fmla="*/ 2147483647 w 249"/>
              <a:gd name="T81" fmla="*/ 2147483647 h 231"/>
              <a:gd name="T82" fmla="*/ 2147483647 w 249"/>
              <a:gd name="T83" fmla="*/ 2147483647 h 231"/>
              <a:gd name="T84" fmla="*/ 2147483647 w 249"/>
              <a:gd name="T85" fmla="*/ 2147483647 h 231"/>
              <a:gd name="T86" fmla="*/ 2147483647 w 249"/>
              <a:gd name="T87" fmla="*/ 2147483647 h 231"/>
              <a:gd name="T88" fmla="*/ 2147483647 w 249"/>
              <a:gd name="T89" fmla="*/ 2147483647 h 231"/>
              <a:gd name="T90" fmla="*/ 2147483647 w 249"/>
              <a:gd name="T91" fmla="*/ 2147483647 h 231"/>
              <a:gd name="T92" fmla="*/ 2147483647 w 249"/>
              <a:gd name="T93" fmla="*/ 2147483647 h 231"/>
              <a:gd name="T94" fmla="*/ 2147483647 w 249"/>
              <a:gd name="T95" fmla="*/ 2147483647 h 231"/>
              <a:gd name="T96" fmla="*/ 2147483647 w 249"/>
              <a:gd name="T97" fmla="*/ 2147483647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9"/>
              <a:gd name="T148" fmla="*/ 0 h 231"/>
              <a:gd name="T149" fmla="*/ 249 w 249"/>
              <a:gd name="T150" fmla="*/ 231 h 2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rgbClr val="7DC4FF"/>
          </a:solidFill>
          <a:ln w="9525">
            <a:noFill/>
            <a:round/>
            <a:headEnd/>
            <a:tailEnd/>
          </a:ln>
        </p:spPr>
        <p:txBody>
          <a:bodyPr/>
          <a:lstStyle/>
          <a:p>
            <a:endParaRPr lang="tr-TR"/>
          </a:p>
        </p:txBody>
      </p:sp>
      <p:sp>
        <p:nvSpPr>
          <p:cNvPr id="6334" name="Freeform 1484"/>
          <p:cNvSpPr>
            <a:spLocks/>
          </p:cNvSpPr>
          <p:nvPr/>
        </p:nvSpPr>
        <p:spPr bwMode="auto">
          <a:xfrm>
            <a:off x="2635250" y="5103813"/>
            <a:ext cx="403225" cy="1014412"/>
          </a:xfrm>
          <a:custGeom>
            <a:avLst/>
            <a:gdLst>
              <a:gd name="T0" fmla="*/ 2147483647 w 146"/>
              <a:gd name="T1" fmla="*/ 2147483647 h 367"/>
              <a:gd name="T2" fmla="*/ 2147483647 w 146"/>
              <a:gd name="T3" fmla="*/ 0 h 367"/>
              <a:gd name="T4" fmla="*/ 2147483647 w 146"/>
              <a:gd name="T5" fmla="*/ 2147483647 h 367"/>
              <a:gd name="T6" fmla="*/ 2147483647 w 146"/>
              <a:gd name="T7" fmla="*/ 2147483647 h 367"/>
              <a:gd name="T8" fmla="*/ 2147483647 w 146"/>
              <a:gd name="T9" fmla="*/ 2147483647 h 367"/>
              <a:gd name="T10" fmla="*/ 2147483647 w 146"/>
              <a:gd name="T11" fmla="*/ 2147483647 h 367"/>
              <a:gd name="T12" fmla="*/ 2147483647 w 146"/>
              <a:gd name="T13" fmla="*/ 2147483647 h 367"/>
              <a:gd name="T14" fmla="*/ 2147483647 w 146"/>
              <a:gd name="T15" fmla="*/ 2147483647 h 367"/>
              <a:gd name="T16" fmla="*/ 2147483647 w 146"/>
              <a:gd name="T17" fmla="*/ 2147483647 h 367"/>
              <a:gd name="T18" fmla="*/ 2147483647 w 146"/>
              <a:gd name="T19" fmla="*/ 2147483647 h 367"/>
              <a:gd name="T20" fmla="*/ 2147483647 w 146"/>
              <a:gd name="T21" fmla="*/ 2147483647 h 367"/>
              <a:gd name="T22" fmla="*/ 2147483647 w 146"/>
              <a:gd name="T23" fmla="*/ 2147483647 h 367"/>
              <a:gd name="T24" fmla="*/ 2147483647 w 146"/>
              <a:gd name="T25" fmla="*/ 2147483647 h 367"/>
              <a:gd name="T26" fmla="*/ 2147483647 w 146"/>
              <a:gd name="T27" fmla="*/ 2147483647 h 367"/>
              <a:gd name="T28" fmla="*/ 2147483647 w 146"/>
              <a:gd name="T29" fmla="*/ 2147483647 h 367"/>
              <a:gd name="T30" fmla="*/ 2147483647 w 146"/>
              <a:gd name="T31" fmla="*/ 2147483647 h 367"/>
              <a:gd name="T32" fmla="*/ 2147483647 w 146"/>
              <a:gd name="T33" fmla="*/ 2147483647 h 367"/>
              <a:gd name="T34" fmla="*/ 2147483647 w 146"/>
              <a:gd name="T35" fmla="*/ 2147483647 h 367"/>
              <a:gd name="T36" fmla="*/ 2147483647 w 146"/>
              <a:gd name="T37" fmla="*/ 2147483647 h 367"/>
              <a:gd name="T38" fmla="*/ 2147483647 w 146"/>
              <a:gd name="T39" fmla="*/ 2147483647 h 367"/>
              <a:gd name="T40" fmla="*/ 2147483647 w 146"/>
              <a:gd name="T41" fmla="*/ 2147483647 h 367"/>
              <a:gd name="T42" fmla="*/ 2147483647 w 146"/>
              <a:gd name="T43" fmla="*/ 2147483647 h 367"/>
              <a:gd name="T44" fmla="*/ 2147483647 w 146"/>
              <a:gd name="T45" fmla="*/ 2147483647 h 367"/>
              <a:gd name="T46" fmla="*/ 2147483647 w 146"/>
              <a:gd name="T47" fmla="*/ 2147483647 h 367"/>
              <a:gd name="T48" fmla="*/ 2147483647 w 146"/>
              <a:gd name="T49" fmla="*/ 2147483647 h 367"/>
              <a:gd name="T50" fmla="*/ 2147483647 w 146"/>
              <a:gd name="T51" fmla="*/ 2147483647 h 367"/>
              <a:gd name="T52" fmla="*/ 2147483647 w 146"/>
              <a:gd name="T53" fmla="*/ 2147483647 h 367"/>
              <a:gd name="T54" fmla="*/ 2147483647 w 146"/>
              <a:gd name="T55" fmla="*/ 2147483647 h 367"/>
              <a:gd name="T56" fmla="*/ 2147483647 w 146"/>
              <a:gd name="T57" fmla="*/ 2147483647 h 367"/>
              <a:gd name="T58" fmla="*/ 2147483647 w 146"/>
              <a:gd name="T59" fmla="*/ 2147483647 h 367"/>
              <a:gd name="T60" fmla="*/ 0 w 146"/>
              <a:gd name="T61" fmla="*/ 2147483647 h 367"/>
              <a:gd name="T62" fmla="*/ 2147483647 w 146"/>
              <a:gd name="T63" fmla="*/ 2147483647 h 367"/>
              <a:gd name="T64" fmla="*/ 2147483647 w 146"/>
              <a:gd name="T65" fmla="*/ 2147483647 h 367"/>
              <a:gd name="T66" fmla="*/ 2147483647 w 146"/>
              <a:gd name="T67" fmla="*/ 2147483647 h 367"/>
              <a:gd name="T68" fmla="*/ 2147483647 w 146"/>
              <a:gd name="T69" fmla="*/ 2147483647 h 367"/>
              <a:gd name="T70" fmla="*/ 2147483647 w 146"/>
              <a:gd name="T71" fmla="*/ 2147483647 h 367"/>
              <a:gd name="T72" fmla="*/ 2147483647 w 146"/>
              <a:gd name="T73" fmla="*/ 2147483647 h 3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
              <a:gd name="T112" fmla="*/ 0 h 367"/>
              <a:gd name="T113" fmla="*/ 146 w 146"/>
              <a:gd name="T114" fmla="*/ 367 h 36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 h="367">
                <a:moveTo>
                  <a:pt x="54" y="7"/>
                </a:moveTo>
                <a:lnTo>
                  <a:pt x="68" y="0"/>
                </a:lnTo>
                <a:lnTo>
                  <a:pt x="77" y="16"/>
                </a:lnTo>
                <a:lnTo>
                  <a:pt x="107" y="31"/>
                </a:lnTo>
                <a:lnTo>
                  <a:pt x="110" y="48"/>
                </a:lnTo>
                <a:lnTo>
                  <a:pt x="116" y="57"/>
                </a:lnTo>
                <a:lnTo>
                  <a:pt x="146" y="43"/>
                </a:lnTo>
                <a:lnTo>
                  <a:pt x="140" y="64"/>
                </a:lnTo>
                <a:lnTo>
                  <a:pt x="114" y="85"/>
                </a:lnTo>
                <a:lnTo>
                  <a:pt x="107" y="99"/>
                </a:lnTo>
                <a:lnTo>
                  <a:pt x="110" y="121"/>
                </a:lnTo>
                <a:lnTo>
                  <a:pt x="117" y="129"/>
                </a:lnTo>
                <a:lnTo>
                  <a:pt x="105" y="129"/>
                </a:lnTo>
                <a:lnTo>
                  <a:pt x="125" y="141"/>
                </a:lnTo>
                <a:lnTo>
                  <a:pt x="122" y="162"/>
                </a:lnTo>
                <a:lnTo>
                  <a:pt x="111" y="169"/>
                </a:lnTo>
                <a:lnTo>
                  <a:pt x="84" y="178"/>
                </a:lnTo>
                <a:lnTo>
                  <a:pt x="69" y="202"/>
                </a:lnTo>
                <a:lnTo>
                  <a:pt x="56" y="207"/>
                </a:lnTo>
                <a:lnTo>
                  <a:pt x="62" y="216"/>
                </a:lnTo>
                <a:lnTo>
                  <a:pt x="53" y="238"/>
                </a:lnTo>
                <a:lnTo>
                  <a:pt x="33" y="261"/>
                </a:lnTo>
                <a:lnTo>
                  <a:pt x="35" y="274"/>
                </a:lnTo>
                <a:lnTo>
                  <a:pt x="42" y="282"/>
                </a:lnTo>
                <a:lnTo>
                  <a:pt x="38" y="300"/>
                </a:lnTo>
                <a:lnTo>
                  <a:pt x="26" y="318"/>
                </a:lnTo>
                <a:lnTo>
                  <a:pt x="14" y="336"/>
                </a:lnTo>
                <a:lnTo>
                  <a:pt x="29" y="367"/>
                </a:lnTo>
                <a:lnTo>
                  <a:pt x="7" y="345"/>
                </a:lnTo>
                <a:lnTo>
                  <a:pt x="1" y="338"/>
                </a:lnTo>
                <a:lnTo>
                  <a:pt x="0" y="306"/>
                </a:lnTo>
                <a:lnTo>
                  <a:pt x="24" y="154"/>
                </a:lnTo>
                <a:lnTo>
                  <a:pt x="12" y="224"/>
                </a:lnTo>
                <a:lnTo>
                  <a:pt x="35" y="87"/>
                </a:lnTo>
                <a:lnTo>
                  <a:pt x="47" y="52"/>
                </a:lnTo>
                <a:lnTo>
                  <a:pt x="57" y="33"/>
                </a:lnTo>
                <a:lnTo>
                  <a:pt x="54" y="7"/>
                </a:lnTo>
                <a:close/>
              </a:path>
            </a:pathLst>
          </a:custGeom>
          <a:solidFill>
            <a:srgbClr val="7DC4FF"/>
          </a:solidFill>
          <a:ln w="9525">
            <a:solidFill>
              <a:schemeClr val="bg1"/>
            </a:solidFill>
            <a:round/>
            <a:headEnd/>
            <a:tailEnd/>
          </a:ln>
        </p:spPr>
        <p:txBody>
          <a:bodyPr/>
          <a:lstStyle/>
          <a:p>
            <a:endParaRPr lang="tr-TR"/>
          </a:p>
        </p:txBody>
      </p:sp>
      <p:sp>
        <p:nvSpPr>
          <p:cNvPr id="6335" name="Freeform 1485"/>
          <p:cNvSpPr>
            <a:spLocks/>
          </p:cNvSpPr>
          <p:nvPr/>
        </p:nvSpPr>
        <p:spPr bwMode="auto">
          <a:xfrm>
            <a:off x="2757488" y="4140200"/>
            <a:ext cx="36512" cy="19050"/>
          </a:xfrm>
          <a:custGeom>
            <a:avLst/>
            <a:gdLst>
              <a:gd name="T0" fmla="*/ 2147483647 w 23"/>
              <a:gd name="T1" fmla="*/ 0 h 18"/>
              <a:gd name="T2" fmla="*/ 2147483647 w 23"/>
              <a:gd name="T3" fmla="*/ 2147483647 h 18"/>
              <a:gd name="T4" fmla="*/ 2147483647 w 23"/>
              <a:gd name="T5" fmla="*/ 2147483647 h 18"/>
              <a:gd name="T6" fmla="*/ 0 w 23"/>
              <a:gd name="T7" fmla="*/ 2147483647 h 18"/>
              <a:gd name="T8" fmla="*/ 2147483647 w 23"/>
              <a:gd name="T9" fmla="*/ 0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2" y="0"/>
                </a:moveTo>
                <a:lnTo>
                  <a:pt x="23" y="1"/>
                </a:lnTo>
                <a:lnTo>
                  <a:pt x="21" y="18"/>
                </a:lnTo>
                <a:lnTo>
                  <a:pt x="0" y="13"/>
                </a:lnTo>
                <a:lnTo>
                  <a:pt x="2" y="0"/>
                </a:lnTo>
                <a:close/>
              </a:path>
            </a:pathLst>
          </a:custGeom>
          <a:solidFill>
            <a:srgbClr val="7DC4FF"/>
          </a:solidFill>
          <a:ln w="6350">
            <a:solidFill>
              <a:srgbClr val="FFFFFF"/>
            </a:solidFill>
            <a:round/>
            <a:headEnd/>
            <a:tailEnd/>
          </a:ln>
        </p:spPr>
        <p:txBody>
          <a:bodyPr/>
          <a:lstStyle/>
          <a:p>
            <a:endParaRPr lang="tr-TR"/>
          </a:p>
        </p:txBody>
      </p:sp>
      <p:sp>
        <p:nvSpPr>
          <p:cNvPr id="6336" name="Freeform 1486"/>
          <p:cNvSpPr>
            <a:spLocks/>
          </p:cNvSpPr>
          <p:nvPr/>
        </p:nvSpPr>
        <p:spPr bwMode="auto">
          <a:xfrm>
            <a:off x="6907213" y="4027488"/>
            <a:ext cx="201612" cy="361950"/>
          </a:xfrm>
          <a:custGeom>
            <a:avLst/>
            <a:gdLst>
              <a:gd name="T0" fmla="*/ 2147483647 w 107"/>
              <a:gd name="T1" fmla="*/ 2147483647 h 190"/>
              <a:gd name="T2" fmla="*/ 0 w 107"/>
              <a:gd name="T3" fmla="*/ 2147483647 h 190"/>
              <a:gd name="T4" fmla="*/ 2147483647 w 107"/>
              <a:gd name="T5" fmla="*/ 2147483647 h 190"/>
              <a:gd name="T6" fmla="*/ 2147483647 w 107"/>
              <a:gd name="T7" fmla="*/ 2147483647 h 190"/>
              <a:gd name="T8" fmla="*/ 2147483647 w 107"/>
              <a:gd name="T9" fmla="*/ 2147483647 h 190"/>
              <a:gd name="T10" fmla="*/ 2147483647 w 107"/>
              <a:gd name="T11" fmla="*/ 2147483647 h 190"/>
              <a:gd name="T12" fmla="*/ 2147483647 w 107"/>
              <a:gd name="T13" fmla="*/ 2147483647 h 190"/>
              <a:gd name="T14" fmla="*/ 2147483647 w 107"/>
              <a:gd name="T15" fmla="*/ 2147483647 h 190"/>
              <a:gd name="T16" fmla="*/ 2147483647 w 107"/>
              <a:gd name="T17" fmla="*/ 2147483647 h 190"/>
              <a:gd name="T18" fmla="*/ 2147483647 w 107"/>
              <a:gd name="T19" fmla="*/ 2147483647 h 190"/>
              <a:gd name="T20" fmla="*/ 2147483647 w 107"/>
              <a:gd name="T21" fmla="*/ 2147483647 h 190"/>
              <a:gd name="T22" fmla="*/ 2147483647 w 107"/>
              <a:gd name="T23" fmla="*/ 2147483647 h 190"/>
              <a:gd name="T24" fmla="*/ 2147483647 w 107"/>
              <a:gd name="T25" fmla="*/ 2147483647 h 190"/>
              <a:gd name="T26" fmla="*/ 2147483647 w 107"/>
              <a:gd name="T27" fmla="*/ 2147483647 h 190"/>
              <a:gd name="T28" fmla="*/ 2147483647 w 107"/>
              <a:gd name="T29" fmla="*/ 2147483647 h 190"/>
              <a:gd name="T30" fmla="*/ 2147483647 w 107"/>
              <a:gd name="T31" fmla="*/ 2147483647 h 190"/>
              <a:gd name="T32" fmla="*/ 2147483647 w 107"/>
              <a:gd name="T33" fmla="*/ 2147483647 h 190"/>
              <a:gd name="T34" fmla="*/ 2147483647 w 107"/>
              <a:gd name="T35" fmla="*/ 2147483647 h 190"/>
              <a:gd name="T36" fmla="*/ 2147483647 w 107"/>
              <a:gd name="T37" fmla="*/ 2147483647 h 190"/>
              <a:gd name="T38" fmla="*/ 2147483647 w 107"/>
              <a:gd name="T39" fmla="*/ 2147483647 h 190"/>
              <a:gd name="T40" fmla="*/ 2147483647 w 107"/>
              <a:gd name="T41" fmla="*/ 2147483647 h 190"/>
              <a:gd name="T42" fmla="*/ 2147483647 w 107"/>
              <a:gd name="T43" fmla="*/ 2147483647 h 190"/>
              <a:gd name="T44" fmla="*/ 2147483647 w 107"/>
              <a:gd name="T45" fmla="*/ 2147483647 h 190"/>
              <a:gd name="T46" fmla="*/ 2147483647 w 107"/>
              <a:gd name="T47" fmla="*/ 2147483647 h 190"/>
              <a:gd name="T48" fmla="*/ 2147483647 w 107"/>
              <a:gd name="T49" fmla="*/ 2147483647 h 190"/>
              <a:gd name="T50" fmla="*/ 2147483647 w 107"/>
              <a:gd name="T51" fmla="*/ 2147483647 h 190"/>
              <a:gd name="T52" fmla="*/ 2147483647 w 107"/>
              <a:gd name="T53" fmla="*/ 2147483647 h 190"/>
              <a:gd name="T54" fmla="*/ 2147483647 w 107"/>
              <a:gd name="T55" fmla="*/ 2147483647 h 190"/>
              <a:gd name="T56" fmla="*/ 2147483647 w 107"/>
              <a:gd name="T57" fmla="*/ 2147483647 h 190"/>
              <a:gd name="T58" fmla="*/ 2147483647 w 107"/>
              <a:gd name="T59" fmla="*/ 0 h 190"/>
              <a:gd name="T60" fmla="*/ 2147483647 w 107"/>
              <a:gd name="T61" fmla="*/ 2147483647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7"/>
              <a:gd name="T94" fmla="*/ 0 h 190"/>
              <a:gd name="T95" fmla="*/ 107 w 107"/>
              <a:gd name="T96" fmla="*/ 190 h 19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rgbClr val="7DC4FF"/>
          </a:solidFill>
          <a:ln w="9525">
            <a:solidFill>
              <a:schemeClr val="bg1"/>
            </a:solidFill>
            <a:round/>
            <a:headEnd/>
            <a:tailEnd/>
          </a:ln>
        </p:spPr>
        <p:txBody>
          <a:bodyPr/>
          <a:lstStyle/>
          <a:p>
            <a:endParaRPr lang="tr-TR"/>
          </a:p>
        </p:txBody>
      </p:sp>
      <p:sp>
        <p:nvSpPr>
          <p:cNvPr id="6337" name="Freeform 1487"/>
          <p:cNvSpPr>
            <a:spLocks/>
          </p:cNvSpPr>
          <p:nvPr/>
        </p:nvSpPr>
        <p:spPr bwMode="auto">
          <a:xfrm>
            <a:off x="6773863" y="3822700"/>
            <a:ext cx="227012" cy="444500"/>
          </a:xfrm>
          <a:custGeom>
            <a:avLst/>
            <a:gdLst>
              <a:gd name="T0" fmla="*/ 2147483647 w 120"/>
              <a:gd name="T1" fmla="*/ 0 h 233"/>
              <a:gd name="T2" fmla="*/ 2147483647 w 120"/>
              <a:gd name="T3" fmla="*/ 2147483647 h 233"/>
              <a:gd name="T4" fmla="*/ 2147483647 w 120"/>
              <a:gd name="T5" fmla="*/ 2147483647 h 233"/>
              <a:gd name="T6" fmla="*/ 2147483647 w 120"/>
              <a:gd name="T7" fmla="*/ 2147483647 h 233"/>
              <a:gd name="T8" fmla="*/ 2147483647 w 120"/>
              <a:gd name="T9" fmla="*/ 2147483647 h 233"/>
              <a:gd name="T10" fmla="*/ 0 w 120"/>
              <a:gd name="T11" fmla="*/ 2147483647 h 233"/>
              <a:gd name="T12" fmla="*/ 2147483647 w 120"/>
              <a:gd name="T13" fmla="*/ 2147483647 h 233"/>
              <a:gd name="T14" fmla="*/ 2147483647 w 120"/>
              <a:gd name="T15" fmla="*/ 2147483647 h 233"/>
              <a:gd name="T16" fmla="*/ 2147483647 w 120"/>
              <a:gd name="T17" fmla="*/ 2147483647 h 233"/>
              <a:gd name="T18" fmla="*/ 2147483647 w 120"/>
              <a:gd name="T19" fmla="*/ 2147483647 h 233"/>
              <a:gd name="T20" fmla="*/ 2147483647 w 120"/>
              <a:gd name="T21" fmla="*/ 2147483647 h 233"/>
              <a:gd name="T22" fmla="*/ 2147483647 w 120"/>
              <a:gd name="T23" fmla="*/ 2147483647 h 233"/>
              <a:gd name="T24" fmla="*/ 2147483647 w 120"/>
              <a:gd name="T25" fmla="*/ 2147483647 h 233"/>
              <a:gd name="T26" fmla="*/ 2147483647 w 120"/>
              <a:gd name="T27" fmla="*/ 2147483647 h 233"/>
              <a:gd name="T28" fmla="*/ 2147483647 w 120"/>
              <a:gd name="T29" fmla="*/ 2147483647 h 233"/>
              <a:gd name="T30" fmla="*/ 2147483647 w 120"/>
              <a:gd name="T31" fmla="*/ 2147483647 h 233"/>
              <a:gd name="T32" fmla="*/ 2147483647 w 120"/>
              <a:gd name="T33" fmla="*/ 2147483647 h 233"/>
              <a:gd name="T34" fmla="*/ 2147483647 w 120"/>
              <a:gd name="T35" fmla="*/ 2147483647 h 233"/>
              <a:gd name="T36" fmla="*/ 2147483647 w 120"/>
              <a:gd name="T37" fmla="*/ 2147483647 h 233"/>
              <a:gd name="T38" fmla="*/ 2147483647 w 120"/>
              <a:gd name="T39" fmla="*/ 2147483647 h 233"/>
              <a:gd name="T40" fmla="*/ 2147483647 w 120"/>
              <a:gd name="T41" fmla="*/ 2147483647 h 233"/>
              <a:gd name="T42" fmla="*/ 2147483647 w 120"/>
              <a:gd name="T43" fmla="*/ 2147483647 h 233"/>
              <a:gd name="T44" fmla="*/ 2147483647 w 120"/>
              <a:gd name="T45" fmla="*/ 2147483647 h 233"/>
              <a:gd name="T46" fmla="*/ 2147483647 w 120"/>
              <a:gd name="T47" fmla="*/ 2147483647 h 233"/>
              <a:gd name="T48" fmla="*/ 2147483647 w 120"/>
              <a:gd name="T49" fmla="*/ 2147483647 h 233"/>
              <a:gd name="T50" fmla="*/ 2147483647 w 120"/>
              <a:gd name="T51" fmla="*/ 2147483647 h 233"/>
              <a:gd name="T52" fmla="*/ 2147483647 w 120"/>
              <a:gd name="T53" fmla="*/ 2147483647 h 233"/>
              <a:gd name="T54" fmla="*/ 2147483647 w 120"/>
              <a:gd name="T55" fmla="*/ 2147483647 h 233"/>
              <a:gd name="T56" fmla="*/ 2147483647 w 120"/>
              <a:gd name="T57" fmla="*/ 2147483647 h 233"/>
              <a:gd name="T58" fmla="*/ 2147483647 w 120"/>
              <a:gd name="T59" fmla="*/ 2147483647 h 233"/>
              <a:gd name="T60" fmla="*/ 2147483647 w 120"/>
              <a:gd name="T61" fmla="*/ 2147483647 h 233"/>
              <a:gd name="T62" fmla="*/ 2147483647 w 120"/>
              <a:gd name="T63" fmla="*/ 2147483647 h 233"/>
              <a:gd name="T64" fmla="*/ 2147483647 w 120"/>
              <a:gd name="T65" fmla="*/ 0 h 2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233"/>
              <a:gd name="T101" fmla="*/ 120 w 120"/>
              <a:gd name="T102" fmla="*/ 233 h 2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233">
                <a:moveTo>
                  <a:pt x="72" y="0"/>
                </a:moveTo>
                <a:lnTo>
                  <a:pt x="55" y="17"/>
                </a:lnTo>
                <a:lnTo>
                  <a:pt x="40" y="26"/>
                </a:lnTo>
                <a:lnTo>
                  <a:pt x="15" y="60"/>
                </a:lnTo>
                <a:lnTo>
                  <a:pt x="7" y="85"/>
                </a:lnTo>
                <a:lnTo>
                  <a:pt x="0" y="98"/>
                </a:lnTo>
                <a:lnTo>
                  <a:pt x="23" y="123"/>
                </a:lnTo>
                <a:lnTo>
                  <a:pt x="31" y="142"/>
                </a:lnTo>
                <a:lnTo>
                  <a:pt x="26" y="161"/>
                </a:lnTo>
                <a:lnTo>
                  <a:pt x="44" y="165"/>
                </a:lnTo>
                <a:lnTo>
                  <a:pt x="58" y="157"/>
                </a:lnTo>
                <a:lnTo>
                  <a:pt x="65" y="148"/>
                </a:lnTo>
                <a:lnTo>
                  <a:pt x="80" y="188"/>
                </a:lnTo>
                <a:lnTo>
                  <a:pt x="86" y="211"/>
                </a:lnTo>
                <a:lnTo>
                  <a:pt x="85" y="233"/>
                </a:lnTo>
                <a:lnTo>
                  <a:pt x="99" y="212"/>
                </a:lnTo>
                <a:lnTo>
                  <a:pt x="92" y="188"/>
                </a:lnTo>
                <a:lnTo>
                  <a:pt x="80" y="173"/>
                </a:lnTo>
                <a:lnTo>
                  <a:pt x="86" y="161"/>
                </a:lnTo>
                <a:lnTo>
                  <a:pt x="85" y="151"/>
                </a:lnTo>
                <a:lnTo>
                  <a:pt x="69" y="130"/>
                </a:lnTo>
                <a:lnTo>
                  <a:pt x="77" y="114"/>
                </a:lnTo>
                <a:lnTo>
                  <a:pt x="106" y="106"/>
                </a:lnTo>
                <a:lnTo>
                  <a:pt x="120" y="91"/>
                </a:lnTo>
                <a:lnTo>
                  <a:pt x="111" y="91"/>
                </a:lnTo>
                <a:lnTo>
                  <a:pt x="104" y="87"/>
                </a:lnTo>
                <a:lnTo>
                  <a:pt x="93" y="84"/>
                </a:lnTo>
                <a:lnTo>
                  <a:pt x="98" y="73"/>
                </a:lnTo>
                <a:lnTo>
                  <a:pt x="88" y="60"/>
                </a:lnTo>
                <a:lnTo>
                  <a:pt x="77" y="42"/>
                </a:lnTo>
                <a:lnTo>
                  <a:pt x="86" y="34"/>
                </a:lnTo>
                <a:lnTo>
                  <a:pt x="86" y="13"/>
                </a:lnTo>
                <a:lnTo>
                  <a:pt x="72" y="0"/>
                </a:lnTo>
                <a:close/>
              </a:path>
            </a:pathLst>
          </a:custGeom>
          <a:solidFill>
            <a:srgbClr val="7DC4FF"/>
          </a:solidFill>
          <a:ln w="9525">
            <a:solidFill>
              <a:schemeClr val="bg1"/>
            </a:solidFill>
            <a:round/>
            <a:headEnd/>
            <a:tailEnd/>
          </a:ln>
        </p:spPr>
        <p:txBody>
          <a:bodyPr/>
          <a:lstStyle/>
          <a:p>
            <a:endParaRPr lang="tr-TR"/>
          </a:p>
        </p:txBody>
      </p:sp>
      <p:sp>
        <p:nvSpPr>
          <p:cNvPr id="6338" name="Freeform 1488"/>
          <p:cNvSpPr>
            <a:spLocks/>
          </p:cNvSpPr>
          <p:nvPr/>
        </p:nvSpPr>
        <p:spPr bwMode="auto">
          <a:xfrm>
            <a:off x="7000875" y="4379913"/>
            <a:ext cx="115888" cy="133350"/>
          </a:xfrm>
          <a:custGeom>
            <a:avLst/>
            <a:gdLst>
              <a:gd name="T0" fmla="*/ 0 w 675"/>
              <a:gd name="T1" fmla="*/ 2147483647 h 773"/>
              <a:gd name="T2" fmla="*/ 2147483647 w 675"/>
              <a:gd name="T3" fmla="*/ 2147483647 h 773"/>
              <a:gd name="T4" fmla="*/ 2147483647 w 675"/>
              <a:gd name="T5" fmla="*/ 2147483647 h 773"/>
              <a:gd name="T6" fmla="*/ 2147483647 w 675"/>
              <a:gd name="T7" fmla="*/ 2147483647 h 773"/>
              <a:gd name="T8" fmla="*/ 2147483647 w 675"/>
              <a:gd name="T9" fmla="*/ 2147483647 h 773"/>
              <a:gd name="T10" fmla="*/ 2147483647 w 675"/>
              <a:gd name="T11" fmla="*/ 2147483647 h 773"/>
              <a:gd name="T12" fmla="*/ 2147483647 w 675"/>
              <a:gd name="T13" fmla="*/ 2147483647 h 773"/>
              <a:gd name="T14" fmla="*/ 2147483647 w 675"/>
              <a:gd name="T15" fmla="*/ 2147483647 h 773"/>
              <a:gd name="T16" fmla="*/ 2147483647 w 675"/>
              <a:gd name="T17" fmla="*/ 2147483647 h 773"/>
              <a:gd name="T18" fmla="*/ 2147483647 w 675"/>
              <a:gd name="T19" fmla="*/ 2147483647 h 773"/>
              <a:gd name="T20" fmla="*/ 2147483647 w 675"/>
              <a:gd name="T21" fmla="*/ 2147483647 h 773"/>
              <a:gd name="T22" fmla="*/ 2147483647 w 675"/>
              <a:gd name="T23" fmla="*/ 2147483647 h 773"/>
              <a:gd name="T24" fmla="*/ 2147483647 w 675"/>
              <a:gd name="T25" fmla="*/ 2147483647 h 773"/>
              <a:gd name="T26" fmla="*/ 2147483647 w 675"/>
              <a:gd name="T27" fmla="*/ 0 h 773"/>
              <a:gd name="T28" fmla="*/ 0 w 675"/>
              <a:gd name="T29" fmla="*/ 2147483647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5"/>
              <a:gd name="T46" fmla="*/ 0 h 773"/>
              <a:gd name="T47" fmla="*/ 675 w 675"/>
              <a:gd name="T48" fmla="*/ 773 h 7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rgbClr val="7DC4FF"/>
          </a:solidFill>
          <a:ln w="9525">
            <a:solidFill>
              <a:schemeClr val="bg1"/>
            </a:solidFill>
            <a:round/>
            <a:headEnd/>
            <a:tailEnd/>
          </a:ln>
        </p:spPr>
        <p:txBody>
          <a:bodyPr/>
          <a:lstStyle/>
          <a:p>
            <a:endParaRPr lang="tr-TR"/>
          </a:p>
        </p:txBody>
      </p:sp>
      <p:sp>
        <p:nvSpPr>
          <p:cNvPr id="6339" name="Line 1489"/>
          <p:cNvSpPr>
            <a:spLocks noChangeShapeType="1"/>
          </p:cNvSpPr>
          <p:nvPr/>
        </p:nvSpPr>
        <p:spPr bwMode="auto">
          <a:xfrm>
            <a:off x="7421563" y="4102100"/>
            <a:ext cx="0" cy="0"/>
          </a:xfrm>
          <a:prstGeom prst="line">
            <a:avLst/>
          </a:prstGeom>
          <a:noFill/>
          <a:ln w="0">
            <a:solidFill>
              <a:srgbClr val="000000"/>
            </a:solidFill>
            <a:round/>
            <a:headEnd/>
            <a:tailEnd/>
          </a:ln>
        </p:spPr>
        <p:txBody>
          <a:bodyPr/>
          <a:lstStyle/>
          <a:p>
            <a:endParaRPr lang="tr-TR"/>
          </a:p>
        </p:txBody>
      </p:sp>
      <p:sp>
        <p:nvSpPr>
          <p:cNvPr id="6340" name="Freeform 1490"/>
          <p:cNvSpPr>
            <a:spLocks/>
          </p:cNvSpPr>
          <p:nvPr/>
        </p:nvSpPr>
        <p:spPr bwMode="auto">
          <a:xfrm>
            <a:off x="5010150" y="3308350"/>
            <a:ext cx="174625" cy="149225"/>
          </a:xfrm>
          <a:custGeom>
            <a:avLst/>
            <a:gdLst>
              <a:gd name="T0" fmla="*/ 2147483647 w 114"/>
              <a:gd name="T1" fmla="*/ 0 h 54"/>
              <a:gd name="T2" fmla="*/ 2147483647 w 114"/>
              <a:gd name="T3" fmla="*/ 2147483647 h 54"/>
              <a:gd name="T4" fmla="*/ 2147483647 w 114"/>
              <a:gd name="T5" fmla="*/ 2147483647 h 54"/>
              <a:gd name="T6" fmla="*/ 2147483647 w 114"/>
              <a:gd name="T7" fmla="*/ 0 h 54"/>
              <a:gd name="T8" fmla="*/ 2147483647 w 114"/>
              <a:gd name="T9" fmla="*/ 2147483647 h 54"/>
              <a:gd name="T10" fmla="*/ 2147483647 w 114"/>
              <a:gd name="T11" fmla="*/ 2147483647 h 54"/>
              <a:gd name="T12" fmla="*/ 2147483647 w 114"/>
              <a:gd name="T13" fmla="*/ 2147483647 h 54"/>
              <a:gd name="T14" fmla="*/ 2147483647 w 114"/>
              <a:gd name="T15" fmla="*/ 2147483647 h 54"/>
              <a:gd name="T16" fmla="*/ 2147483647 w 114"/>
              <a:gd name="T17" fmla="*/ 2147483647 h 54"/>
              <a:gd name="T18" fmla="*/ 2147483647 w 114"/>
              <a:gd name="T19" fmla="*/ 2147483647 h 54"/>
              <a:gd name="T20" fmla="*/ 2147483647 w 114"/>
              <a:gd name="T21" fmla="*/ 2147483647 h 54"/>
              <a:gd name="T22" fmla="*/ 0 w 114"/>
              <a:gd name="T23" fmla="*/ 2147483647 h 54"/>
              <a:gd name="T24" fmla="*/ 2147483647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4"/>
              <a:gd name="T40" fmla="*/ 0 h 54"/>
              <a:gd name="T41" fmla="*/ 114 w 114"/>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rgbClr val="7DC4FF"/>
          </a:solidFill>
          <a:ln w="76200">
            <a:noFill/>
            <a:round/>
            <a:headEnd/>
            <a:tailEnd/>
          </a:ln>
        </p:spPr>
        <p:txBody>
          <a:bodyPr anchor="ctr"/>
          <a:lstStyle/>
          <a:p>
            <a:endParaRPr lang="tr-TR"/>
          </a:p>
        </p:txBody>
      </p:sp>
      <p:sp>
        <p:nvSpPr>
          <p:cNvPr id="6341" name="Freeform 1491"/>
          <p:cNvSpPr>
            <a:spLocks/>
          </p:cNvSpPr>
          <p:nvPr/>
        </p:nvSpPr>
        <p:spPr bwMode="auto">
          <a:xfrm>
            <a:off x="7796213" y="4500563"/>
            <a:ext cx="215900" cy="185737"/>
          </a:xfrm>
          <a:custGeom>
            <a:avLst/>
            <a:gdLst>
              <a:gd name="T0" fmla="*/ 2147483647 w 575"/>
              <a:gd name="T1" fmla="*/ 2147483647 h 488"/>
              <a:gd name="T2" fmla="*/ 2147483647 w 575"/>
              <a:gd name="T3" fmla="*/ 2147483647 h 488"/>
              <a:gd name="T4" fmla="*/ 2147483647 w 575"/>
              <a:gd name="T5" fmla="*/ 2147483647 h 488"/>
              <a:gd name="T6" fmla="*/ 2147483647 w 575"/>
              <a:gd name="T7" fmla="*/ 2147483647 h 488"/>
              <a:gd name="T8" fmla="*/ 2147483647 w 575"/>
              <a:gd name="T9" fmla="*/ 0 h 488"/>
              <a:gd name="T10" fmla="*/ 2147483647 w 575"/>
              <a:gd name="T11" fmla="*/ 2147483647 h 488"/>
              <a:gd name="T12" fmla="*/ 0 w 575"/>
              <a:gd name="T13" fmla="*/ 2147483647 h 488"/>
              <a:gd name="T14" fmla="*/ 2147483647 w 575"/>
              <a:gd name="T15" fmla="*/ 2147483647 h 488"/>
              <a:gd name="T16" fmla="*/ 2147483647 w 575"/>
              <a:gd name="T17" fmla="*/ 2147483647 h 488"/>
              <a:gd name="T18" fmla="*/ 2147483647 w 575"/>
              <a:gd name="T19" fmla="*/ 2147483647 h 488"/>
              <a:gd name="T20" fmla="*/ 2147483647 w 575"/>
              <a:gd name="T21" fmla="*/ 2147483647 h 488"/>
              <a:gd name="T22" fmla="*/ 2147483647 w 575"/>
              <a:gd name="T23" fmla="*/ 2147483647 h 488"/>
              <a:gd name="T24" fmla="*/ 2147483647 w 575"/>
              <a:gd name="T25" fmla="*/ 2147483647 h 488"/>
              <a:gd name="T26" fmla="*/ 2147483647 w 575"/>
              <a:gd name="T27" fmla="*/ 2147483647 h 488"/>
              <a:gd name="T28" fmla="*/ 2147483647 w 575"/>
              <a:gd name="T29" fmla="*/ 2147483647 h 488"/>
              <a:gd name="T30" fmla="*/ 2147483647 w 575"/>
              <a:gd name="T31" fmla="*/ 2147483647 h 488"/>
              <a:gd name="T32" fmla="*/ 2147483647 w 575"/>
              <a:gd name="T33" fmla="*/ 2147483647 h 488"/>
              <a:gd name="T34" fmla="*/ 2147483647 w 575"/>
              <a:gd name="T35" fmla="*/ 2147483647 h 488"/>
              <a:gd name="T36" fmla="*/ 2147483647 w 575"/>
              <a:gd name="T37" fmla="*/ 2147483647 h 488"/>
              <a:gd name="T38" fmla="*/ 2147483647 w 575"/>
              <a:gd name="T39" fmla="*/ 2147483647 h 488"/>
              <a:gd name="T40" fmla="*/ 2147483647 w 575"/>
              <a:gd name="T41" fmla="*/ 2147483647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5"/>
              <a:gd name="T64" fmla="*/ 0 h 488"/>
              <a:gd name="T65" fmla="*/ 575 w 575"/>
              <a:gd name="T66" fmla="*/ 488 h 4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rgbClr val="7DC4FF"/>
          </a:solidFill>
          <a:ln w="9525">
            <a:solidFill>
              <a:schemeClr val="bg1"/>
            </a:solidFill>
            <a:round/>
            <a:headEnd/>
            <a:tailEnd/>
          </a:ln>
        </p:spPr>
        <p:txBody>
          <a:bodyPr/>
          <a:lstStyle/>
          <a:p>
            <a:endParaRPr lang="tr-TR"/>
          </a:p>
        </p:txBody>
      </p:sp>
      <p:sp>
        <p:nvSpPr>
          <p:cNvPr id="6342" name="Freeform 1492"/>
          <p:cNvSpPr>
            <a:spLocks/>
          </p:cNvSpPr>
          <p:nvPr/>
        </p:nvSpPr>
        <p:spPr bwMode="auto">
          <a:xfrm>
            <a:off x="8012113" y="4545013"/>
            <a:ext cx="174625" cy="169862"/>
          </a:xfrm>
          <a:custGeom>
            <a:avLst/>
            <a:gdLst>
              <a:gd name="T0" fmla="*/ 2147483647 w 460"/>
              <a:gd name="T1" fmla="*/ 2147483647 h 443"/>
              <a:gd name="T2" fmla="*/ 2147483647 w 460"/>
              <a:gd name="T3" fmla="*/ 2147483647 h 443"/>
              <a:gd name="T4" fmla="*/ 2147483647 w 460"/>
              <a:gd name="T5" fmla="*/ 2147483647 h 443"/>
              <a:gd name="T6" fmla="*/ 2147483647 w 460"/>
              <a:gd name="T7" fmla="*/ 2147483647 h 443"/>
              <a:gd name="T8" fmla="*/ 2147483647 w 460"/>
              <a:gd name="T9" fmla="*/ 2147483647 h 443"/>
              <a:gd name="T10" fmla="*/ 2147483647 w 460"/>
              <a:gd name="T11" fmla="*/ 2147483647 h 443"/>
              <a:gd name="T12" fmla="*/ 0 w 460"/>
              <a:gd name="T13" fmla="*/ 0 h 443"/>
              <a:gd name="T14" fmla="*/ 0 w 460"/>
              <a:gd name="T15" fmla="*/ 2147483647 h 443"/>
              <a:gd name="T16" fmla="*/ 2147483647 w 460"/>
              <a:gd name="T17" fmla="*/ 2147483647 h 443"/>
              <a:gd name="T18" fmla="*/ 2147483647 w 460"/>
              <a:gd name="T19" fmla="*/ 2147483647 h 443"/>
              <a:gd name="T20" fmla="*/ 2147483647 w 460"/>
              <a:gd name="T21" fmla="*/ 2147483647 h 443"/>
              <a:gd name="T22" fmla="*/ 2147483647 w 460"/>
              <a:gd name="T23" fmla="*/ 2147483647 h 443"/>
              <a:gd name="T24" fmla="*/ 2147483647 w 460"/>
              <a:gd name="T25" fmla="*/ 2147483647 h 443"/>
              <a:gd name="T26" fmla="*/ 2147483647 w 460"/>
              <a:gd name="T27" fmla="*/ 2147483647 h 443"/>
              <a:gd name="T28" fmla="*/ 2147483647 w 460"/>
              <a:gd name="T29" fmla="*/ 2147483647 h 443"/>
              <a:gd name="T30" fmla="*/ 2147483647 w 460"/>
              <a:gd name="T31" fmla="*/ 2147483647 h 443"/>
              <a:gd name="T32" fmla="*/ 2147483647 w 460"/>
              <a:gd name="T33" fmla="*/ 2147483647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0"/>
              <a:gd name="T52" fmla="*/ 0 h 443"/>
              <a:gd name="T53" fmla="*/ 460 w 460"/>
              <a:gd name="T54" fmla="*/ 443 h 4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rgbClr val="7DC4FF"/>
          </a:solidFill>
          <a:ln w="9525">
            <a:solidFill>
              <a:schemeClr val="bg1"/>
            </a:solidFill>
            <a:round/>
            <a:headEnd/>
            <a:tailEnd/>
          </a:ln>
        </p:spPr>
        <p:txBody>
          <a:bodyPr/>
          <a:lstStyle/>
          <a:p>
            <a:endParaRPr lang="tr-TR"/>
          </a:p>
        </p:txBody>
      </p:sp>
      <p:grpSp>
        <p:nvGrpSpPr>
          <p:cNvPr id="2" name="Group 1493"/>
          <p:cNvGrpSpPr>
            <a:grpSpLocks/>
          </p:cNvGrpSpPr>
          <p:nvPr/>
        </p:nvGrpSpPr>
        <p:grpSpPr bwMode="auto">
          <a:xfrm>
            <a:off x="4273550" y="2755900"/>
            <a:ext cx="250825" cy="368300"/>
            <a:chOff x="2201" y="1250"/>
            <a:chExt cx="133" cy="193"/>
          </a:xfrm>
          <a:solidFill>
            <a:srgbClr val="7DC4FF"/>
          </a:solidFill>
        </p:grpSpPr>
        <p:sp>
          <p:nvSpPr>
            <p:cNvPr id="455" name="Freeform 1494"/>
            <p:cNvSpPr>
              <a:spLocks/>
            </p:cNvSpPr>
            <p:nvPr/>
          </p:nvSpPr>
          <p:spPr bwMode="auto">
            <a:xfrm>
              <a:off x="2234" y="1250"/>
              <a:ext cx="100" cy="193"/>
            </a:xfrm>
            <a:custGeom>
              <a:avLst/>
              <a:gdLst/>
              <a:ahLst/>
              <a:cxnLst>
                <a:cxn ang="0">
                  <a:pos x="6" y="35"/>
                </a:cxn>
                <a:cxn ang="0">
                  <a:pos x="4" y="33"/>
                </a:cxn>
                <a:cxn ang="0">
                  <a:pos x="10" y="29"/>
                </a:cxn>
                <a:cxn ang="0">
                  <a:pos x="9" y="25"/>
                </a:cxn>
                <a:cxn ang="0">
                  <a:pos x="8" y="22"/>
                </a:cxn>
                <a:cxn ang="0">
                  <a:pos x="3" y="22"/>
                </a:cxn>
                <a:cxn ang="0">
                  <a:pos x="4" y="16"/>
                </a:cxn>
                <a:cxn ang="0">
                  <a:pos x="1" y="18"/>
                </a:cxn>
                <a:cxn ang="0">
                  <a:pos x="0" y="13"/>
                </a:cxn>
                <a:cxn ang="0">
                  <a:pos x="0" y="8"/>
                </a:cxn>
                <a:cxn ang="0">
                  <a:pos x="1" y="4"/>
                </a:cxn>
                <a:cxn ang="0">
                  <a:pos x="5" y="0"/>
                </a:cxn>
                <a:cxn ang="0">
                  <a:pos x="8" y="1"/>
                </a:cxn>
                <a:cxn ang="0">
                  <a:pos x="7" y="6"/>
                </a:cxn>
                <a:cxn ang="0">
                  <a:pos x="13" y="6"/>
                </a:cxn>
                <a:cxn ang="0">
                  <a:pos x="11" y="11"/>
                </a:cxn>
                <a:cxn ang="0">
                  <a:pos x="9" y="15"/>
                </a:cxn>
                <a:cxn ang="0">
                  <a:pos x="13" y="17"/>
                </a:cxn>
                <a:cxn ang="0">
                  <a:pos x="17" y="24"/>
                </a:cxn>
                <a:cxn ang="0">
                  <a:pos x="19" y="29"/>
                </a:cxn>
                <a:cxn ang="0">
                  <a:pos x="19" y="32"/>
                </a:cxn>
                <a:cxn ang="0">
                  <a:pos x="23" y="32"/>
                </a:cxn>
                <a:cxn ang="0">
                  <a:pos x="22" y="39"/>
                </a:cxn>
                <a:cxn ang="0">
                  <a:pos x="24" y="40"/>
                </a:cxn>
                <a:cxn ang="0">
                  <a:pos x="17" y="43"/>
                </a:cxn>
                <a:cxn ang="0">
                  <a:pos x="11" y="44"/>
                </a:cxn>
                <a:cxn ang="0">
                  <a:pos x="8" y="45"/>
                </a:cxn>
                <a:cxn ang="0">
                  <a:pos x="4" y="45"/>
                </a:cxn>
                <a:cxn ang="0">
                  <a:pos x="1" y="46"/>
                </a:cxn>
                <a:cxn ang="0">
                  <a:pos x="5" y="42"/>
                </a:cxn>
                <a:cxn ang="0">
                  <a:pos x="6" y="38"/>
                </a:cxn>
                <a:cxn ang="0">
                  <a:pos x="3" y="37"/>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grpFill/>
            <a:ln w="9525">
              <a:solidFill>
                <a:schemeClr val="bg1"/>
              </a:solidFill>
              <a:round/>
              <a:headEnd/>
              <a:tailEnd/>
            </a:ln>
          </p:spPr>
          <p:txBody>
            <a:bodyPr/>
            <a:lstStyle/>
            <a:p>
              <a:pPr>
                <a:defRPr/>
              </a:pPr>
              <a:endParaRPr lang="tr-TR">
                <a:latin typeface="Arial" pitchFamily="34" charset="0"/>
                <a:cs typeface="Arial" pitchFamily="34" charset="0"/>
              </a:endParaRPr>
            </a:p>
          </p:txBody>
        </p:sp>
        <p:sp>
          <p:nvSpPr>
            <p:cNvPr id="456" name="Freeform 1495"/>
            <p:cNvSpPr>
              <a:spLocks/>
            </p:cNvSpPr>
            <p:nvPr/>
          </p:nvSpPr>
          <p:spPr bwMode="auto">
            <a:xfrm>
              <a:off x="2201" y="1331"/>
              <a:ext cx="34" cy="22"/>
            </a:xfrm>
            <a:custGeom>
              <a:avLst/>
              <a:gdLst/>
              <a:ahLst/>
              <a:cxnLst>
                <a:cxn ang="0">
                  <a:pos x="24" y="22"/>
                </a:cxn>
                <a:cxn ang="0">
                  <a:pos x="0" y="18"/>
                </a:cxn>
                <a:cxn ang="0">
                  <a:pos x="13" y="0"/>
                </a:cxn>
                <a:cxn ang="0">
                  <a:pos x="27" y="3"/>
                </a:cxn>
                <a:cxn ang="0">
                  <a:pos x="34" y="15"/>
                </a:cxn>
                <a:cxn ang="0">
                  <a:pos x="24" y="22"/>
                </a:cxn>
              </a:cxnLst>
              <a:rect l="0" t="0" r="r" b="b"/>
              <a:pathLst>
                <a:path w="34" h="22">
                  <a:moveTo>
                    <a:pt x="24" y="22"/>
                  </a:moveTo>
                  <a:lnTo>
                    <a:pt x="0" y="18"/>
                  </a:lnTo>
                  <a:lnTo>
                    <a:pt x="13" y="0"/>
                  </a:lnTo>
                  <a:lnTo>
                    <a:pt x="27" y="3"/>
                  </a:lnTo>
                  <a:lnTo>
                    <a:pt x="34" y="15"/>
                  </a:lnTo>
                  <a:lnTo>
                    <a:pt x="24" y="22"/>
                  </a:lnTo>
                  <a:close/>
                </a:path>
              </a:pathLst>
            </a:custGeom>
            <a:grpFill/>
            <a:ln w="9525" cap="flat" cmpd="sng">
              <a:solidFill>
                <a:schemeClr val="bg1"/>
              </a:solidFill>
              <a:prstDash val="solid"/>
              <a:round/>
              <a:headEnd type="none" w="med" len="med"/>
              <a:tailEnd type="none" w="med" len="med"/>
            </a:ln>
            <a:effectLst/>
          </p:spPr>
          <p:txBody>
            <a:bodyPr/>
            <a:lstStyle/>
            <a:p>
              <a:pPr>
                <a:defRPr/>
              </a:pPr>
              <a:endParaRPr lang="tr-TR">
                <a:latin typeface="Arial" pitchFamily="34" charset="0"/>
                <a:cs typeface="Arial" pitchFamily="34" charset="0"/>
              </a:endParaRPr>
            </a:p>
          </p:txBody>
        </p:sp>
      </p:grpSp>
      <p:sp>
        <p:nvSpPr>
          <p:cNvPr id="6344" name="Freeform 1496"/>
          <p:cNvSpPr>
            <a:spLocks/>
          </p:cNvSpPr>
          <p:nvPr/>
        </p:nvSpPr>
        <p:spPr bwMode="auto">
          <a:xfrm>
            <a:off x="4814888" y="3235325"/>
            <a:ext cx="68262" cy="47625"/>
          </a:xfrm>
          <a:custGeom>
            <a:avLst/>
            <a:gdLst>
              <a:gd name="T0" fmla="*/ 2147483647 w 44"/>
              <a:gd name="T1" fmla="*/ 2147483647 h 34"/>
              <a:gd name="T2" fmla="*/ 2147483647 w 44"/>
              <a:gd name="T3" fmla="*/ 2147483647 h 34"/>
              <a:gd name="T4" fmla="*/ 2147483647 w 44"/>
              <a:gd name="T5" fmla="*/ 2147483647 h 34"/>
              <a:gd name="T6" fmla="*/ 2147483647 w 44"/>
              <a:gd name="T7" fmla="*/ 2147483647 h 34"/>
              <a:gd name="T8" fmla="*/ 2147483647 w 44"/>
              <a:gd name="T9" fmla="*/ 2147483647 h 34"/>
              <a:gd name="T10" fmla="*/ 2147483647 w 44"/>
              <a:gd name="T11" fmla="*/ 2147483647 h 34"/>
              <a:gd name="T12" fmla="*/ 2147483647 w 44"/>
              <a:gd name="T13" fmla="*/ 2147483647 h 34"/>
              <a:gd name="T14" fmla="*/ 2147483647 w 44"/>
              <a:gd name="T15" fmla="*/ 2147483647 h 34"/>
              <a:gd name="T16" fmla="*/ 2147483647 w 44"/>
              <a:gd name="T17" fmla="*/ 2147483647 h 34"/>
              <a:gd name="T18" fmla="*/ 2147483647 w 44"/>
              <a:gd name="T19" fmla="*/ 2147483647 h 34"/>
              <a:gd name="T20" fmla="*/ 2147483647 w 44"/>
              <a:gd name="T21" fmla="*/ 2147483647 h 34"/>
              <a:gd name="T22" fmla="*/ 2147483647 w 44"/>
              <a:gd name="T23" fmla="*/ 2147483647 h 34"/>
              <a:gd name="T24" fmla="*/ 2147483647 w 44"/>
              <a:gd name="T25" fmla="*/ 2147483647 h 34"/>
              <a:gd name="T26" fmla="*/ 2147483647 w 44"/>
              <a:gd name="T27" fmla="*/ 2147483647 h 34"/>
              <a:gd name="T28" fmla="*/ 2147483647 w 44"/>
              <a:gd name="T29" fmla="*/ 2147483647 h 34"/>
              <a:gd name="T30" fmla="*/ 2147483647 w 44"/>
              <a:gd name="T31" fmla="*/ 2147483647 h 34"/>
              <a:gd name="T32" fmla="*/ 2147483647 w 44"/>
              <a:gd name="T33" fmla="*/ 2147483647 h 34"/>
              <a:gd name="T34" fmla="*/ 2147483647 w 44"/>
              <a:gd name="T35" fmla="*/ 2147483647 h 34"/>
              <a:gd name="T36" fmla="*/ 2147483647 w 44"/>
              <a:gd name="T37" fmla="*/ 2147483647 h 34"/>
              <a:gd name="T38" fmla="*/ 2147483647 w 44"/>
              <a:gd name="T39" fmla="*/ 2147483647 h 34"/>
              <a:gd name="T40" fmla="*/ 2147483647 w 44"/>
              <a:gd name="T41" fmla="*/ 2147483647 h 34"/>
              <a:gd name="T42" fmla="*/ 2147483647 w 44"/>
              <a:gd name="T43" fmla="*/ 2147483647 h 34"/>
              <a:gd name="T44" fmla="*/ 2147483647 w 44"/>
              <a:gd name="T45" fmla="*/ 2147483647 h 34"/>
              <a:gd name="T46" fmla="*/ 2147483647 w 44"/>
              <a:gd name="T47" fmla="*/ 2147483647 h 34"/>
              <a:gd name="T48" fmla="*/ 2147483647 w 44"/>
              <a:gd name="T49" fmla="*/ 2147483647 h 34"/>
              <a:gd name="T50" fmla="*/ 2147483647 w 44"/>
              <a:gd name="T51" fmla="*/ 2147483647 h 34"/>
              <a:gd name="T52" fmla="*/ 2147483647 w 44"/>
              <a:gd name="T53" fmla="*/ 2147483647 h 34"/>
              <a:gd name="T54" fmla="*/ 2147483647 w 44"/>
              <a:gd name="T55" fmla="*/ 2147483647 h 34"/>
              <a:gd name="T56" fmla="*/ 2147483647 w 44"/>
              <a:gd name="T57" fmla="*/ 0 h 34"/>
              <a:gd name="T58" fmla="*/ 2147483647 w 44"/>
              <a:gd name="T59" fmla="*/ 2147483647 h 34"/>
              <a:gd name="T60" fmla="*/ 2147483647 w 44"/>
              <a:gd name="T61" fmla="*/ 2147483647 h 34"/>
              <a:gd name="T62" fmla="*/ 2147483647 w 44"/>
              <a:gd name="T63" fmla="*/ 2147483647 h 34"/>
              <a:gd name="T64" fmla="*/ 2147483647 w 44"/>
              <a:gd name="T65" fmla="*/ 2147483647 h 34"/>
              <a:gd name="T66" fmla="*/ 2147483647 w 44"/>
              <a:gd name="T67" fmla="*/ 2147483647 h 34"/>
              <a:gd name="T68" fmla="*/ 2147483647 w 44"/>
              <a:gd name="T69" fmla="*/ 2147483647 h 34"/>
              <a:gd name="T70" fmla="*/ 2147483647 w 44"/>
              <a:gd name="T71" fmla="*/ 2147483647 h 34"/>
              <a:gd name="T72" fmla="*/ 2147483647 w 44"/>
              <a:gd name="T73" fmla="*/ 2147483647 h 34"/>
              <a:gd name="T74" fmla="*/ 2147483647 w 44"/>
              <a:gd name="T75" fmla="*/ 2147483647 h 34"/>
              <a:gd name="T76" fmla="*/ 2147483647 w 44"/>
              <a:gd name="T77" fmla="*/ 2147483647 h 34"/>
              <a:gd name="T78" fmla="*/ 2147483647 w 44"/>
              <a:gd name="T79" fmla="*/ 2147483647 h 34"/>
              <a:gd name="T80" fmla="*/ 2147483647 w 44"/>
              <a:gd name="T81" fmla="*/ 2147483647 h 34"/>
              <a:gd name="T82" fmla="*/ 2147483647 w 44"/>
              <a:gd name="T83" fmla="*/ 2147483647 h 34"/>
              <a:gd name="T84" fmla="*/ 2147483647 w 44"/>
              <a:gd name="T85" fmla="*/ 2147483647 h 34"/>
              <a:gd name="T86" fmla="*/ 2147483647 w 44"/>
              <a:gd name="T87" fmla="*/ 2147483647 h 34"/>
              <a:gd name="T88" fmla="*/ 2147483647 w 44"/>
              <a:gd name="T89" fmla="*/ 2147483647 h 34"/>
              <a:gd name="T90" fmla="*/ 2147483647 w 44"/>
              <a:gd name="T91" fmla="*/ 2147483647 h 34"/>
              <a:gd name="T92" fmla="*/ 2147483647 w 44"/>
              <a:gd name="T93" fmla="*/ 2147483647 h 34"/>
              <a:gd name="T94" fmla="*/ 2147483647 w 44"/>
              <a:gd name="T95" fmla="*/ 2147483647 h 34"/>
              <a:gd name="T96" fmla="*/ 2147483647 w 44"/>
              <a:gd name="T97" fmla="*/ 2147483647 h 34"/>
              <a:gd name="T98" fmla="*/ 0 w 44"/>
              <a:gd name="T99" fmla="*/ 2147483647 h 34"/>
              <a:gd name="T100" fmla="*/ 2147483647 w 44"/>
              <a:gd name="T101" fmla="*/ 2147483647 h 34"/>
              <a:gd name="T102" fmla="*/ 2147483647 w 44"/>
              <a:gd name="T103" fmla="*/ 2147483647 h 34"/>
              <a:gd name="T104" fmla="*/ 2147483647 w 44"/>
              <a:gd name="T105" fmla="*/ 2147483647 h 34"/>
              <a:gd name="T106" fmla="*/ 2147483647 w 44"/>
              <a:gd name="T107" fmla="*/ 2147483647 h 34"/>
              <a:gd name="T108" fmla="*/ 2147483647 w 44"/>
              <a:gd name="T109" fmla="*/ 2147483647 h 34"/>
              <a:gd name="T110" fmla="*/ 2147483647 w 44"/>
              <a:gd name="T111" fmla="*/ 2147483647 h 34"/>
              <a:gd name="T112" fmla="*/ 2147483647 w 44"/>
              <a:gd name="T113" fmla="*/ 2147483647 h 34"/>
              <a:gd name="T114" fmla="*/ 2147483647 w 44"/>
              <a:gd name="T115" fmla="*/ 2147483647 h 34"/>
              <a:gd name="T116" fmla="*/ 2147483647 w 44"/>
              <a:gd name="T117" fmla="*/ 2147483647 h 34"/>
              <a:gd name="T118" fmla="*/ 2147483647 w 44"/>
              <a:gd name="T119" fmla="*/ 2147483647 h 34"/>
              <a:gd name="T120" fmla="*/ 2147483647 w 44"/>
              <a:gd name="T121" fmla="*/ 2147483647 h 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
              <a:gd name="T184" fmla="*/ 0 h 34"/>
              <a:gd name="T185" fmla="*/ 44 w 44"/>
              <a:gd name="T186" fmla="*/ 34 h 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 h="34">
                <a:moveTo>
                  <a:pt x="3" y="33"/>
                </a:moveTo>
                <a:lnTo>
                  <a:pt x="6" y="33"/>
                </a:lnTo>
                <a:lnTo>
                  <a:pt x="9" y="32"/>
                </a:lnTo>
                <a:lnTo>
                  <a:pt x="13" y="33"/>
                </a:lnTo>
                <a:lnTo>
                  <a:pt x="17" y="28"/>
                </a:lnTo>
                <a:lnTo>
                  <a:pt x="20" y="34"/>
                </a:lnTo>
                <a:lnTo>
                  <a:pt x="21" y="32"/>
                </a:lnTo>
                <a:lnTo>
                  <a:pt x="25" y="34"/>
                </a:lnTo>
                <a:lnTo>
                  <a:pt x="27" y="33"/>
                </a:lnTo>
                <a:lnTo>
                  <a:pt x="26" y="30"/>
                </a:lnTo>
                <a:lnTo>
                  <a:pt x="28" y="29"/>
                </a:lnTo>
                <a:lnTo>
                  <a:pt x="26" y="28"/>
                </a:lnTo>
                <a:lnTo>
                  <a:pt x="29" y="25"/>
                </a:lnTo>
                <a:lnTo>
                  <a:pt x="31" y="25"/>
                </a:lnTo>
                <a:lnTo>
                  <a:pt x="32" y="25"/>
                </a:lnTo>
                <a:lnTo>
                  <a:pt x="32" y="20"/>
                </a:lnTo>
                <a:lnTo>
                  <a:pt x="30" y="19"/>
                </a:lnTo>
                <a:lnTo>
                  <a:pt x="31" y="16"/>
                </a:lnTo>
                <a:lnTo>
                  <a:pt x="33" y="16"/>
                </a:lnTo>
                <a:lnTo>
                  <a:pt x="37" y="13"/>
                </a:lnTo>
                <a:lnTo>
                  <a:pt x="38" y="12"/>
                </a:lnTo>
                <a:lnTo>
                  <a:pt x="40" y="13"/>
                </a:lnTo>
                <a:lnTo>
                  <a:pt x="39" y="10"/>
                </a:lnTo>
                <a:lnTo>
                  <a:pt x="41" y="9"/>
                </a:lnTo>
                <a:lnTo>
                  <a:pt x="44" y="11"/>
                </a:lnTo>
                <a:lnTo>
                  <a:pt x="42" y="7"/>
                </a:lnTo>
                <a:lnTo>
                  <a:pt x="41" y="5"/>
                </a:lnTo>
                <a:lnTo>
                  <a:pt x="40" y="2"/>
                </a:lnTo>
                <a:lnTo>
                  <a:pt x="38" y="0"/>
                </a:lnTo>
                <a:lnTo>
                  <a:pt x="36" y="3"/>
                </a:lnTo>
                <a:lnTo>
                  <a:pt x="36" y="6"/>
                </a:lnTo>
                <a:lnTo>
                  <a:pt x="34" y="5"/>
                </a:lnTo>
                <a:lnTo>
                  <a:pt x="33" y="5"/>
                </a:lnTo>
                <a:lnTo>
                  <a:pt x="31" y="6"/>
                </a:lnTo>
                <a:lnTo>
                  <a:pt x="30" y="6"/>
                </a:lnTo>
                <a:lnTo>
                  <a:pt x="29" y="7"/>
                </a:lnTo>
                <a:lnTo>
                  <a:pt x="28" y="7"/>
                </a:lnTo>
                <a:lnTo>
                  <a:pt x="25" y="7"/>
                </a:lnTo>
                <a:lnTo>
                  <a:pt x="23" y="7"/>
                </a:lnTo>
                <a:lnTo>
                  <a:pt x="22" y="7"/>
                </a:lnTo>
                <a:lnTo>
                  <a:pt x="21" y="7"/>
                </a:lnTo>
                <a:lnTo>
                  <a:pt x="17" y="11"/>
                </a:lnTo>
                <a:lnTo>
                  <a:pt x="16" y="13"/>
                </a:lnTo>
                <a:lnTo>
                  <a:pt x="12" y="11"/>
                </a:lnTo>
                <a:lnTo>
                  <a:pt x="8" y="10"/>
                </a:lnTo>
                <a:lnTo>
                  <a:pt x="5" y="10"/>
                </a:lnTo>
                <a:lnTo>
                  <a:pt x="4" y="11"/>
                </a:lnTo>
                <a:lnTo>
                  <a:pt x="0" y="15"/>
                </a:lnTo>
                <a:lnTo>
                  <a:pt x="1" y="17"/>
                </a:lnTo>
                <a:lnTo>
                  <a:pt x="4" y="17"/>
                </a:lnTo>
                <a:lnTo>
                  <a:pt x="3" y="19"/>
                </a:lnTo>
                <a:lnTo>
                  <a:pt x="1" y="19"/>
                </a:lnTo>
                <a:lnTo>
                  <a:pt x="2" y="21"/>
                </a:lnTo>
                <a:lnTo>
                  <a:pt x="3" y="22"/>
                </a:lnTo>
                <a:lnTo>
                  <a:pt x="2" y="26"/>
                </a:lnTo>
                <a:lnTo>
                  <a:pt x="5" y="29"/>
                </a:lnTo>
                <a:lnTo>
                  <a:pt x="5" y="31"/>
                </a:lnTo>
                <a:lnTo>
                  <a:pt x="3" y="32"/>
                </a:lnTo>
                <a:lnTo>
                  <a:pt x="3" y="33"/>
                </a:lnTo>
                <a:close/>
              </a:path>
            </a:pathLst>
          </a:custGeom>
          <a:solidFill>
            <a:srgbClr val="7DC4FF"/>
          </a:solidFill>
          <a:ln w="9525">
            <a:solidFill>
              <a:schemeClr val="bg1"/>
            </a:solidFill>
            <a:round/>
            <a:headEnd/>
            <a:tailEnd/>
          </a:ln>
        </p:spPr>
        <p:txBody>
          <a:bodyPr/>
          <a:lstStyle/>
          <a:p>
            <a:endParaRPr lang="tr-TR"/>
          </a:p>
        </p:txBody>
      </p:sp>
      <p:sp>
        <p:nvSpPr>
          <p:cNvPr id="6345" name="Freeform 1498"/>
          <p:cNvSpPr>
            <a:spLocks/>
          </p:cNvSpPr>
          <p:nvPr/>
        </p:nvSpPr>
        <p:spPr bwMode="auto">
          <a:xfrm>
            <a:off x="5257800" y="3606800"/>
            <a:ext cx="73025" cy="44450"/>
          </a:xfrm>
          <a:custGeom>
            <a:avLst/>
            <a:gdLst>
              <a:gd name="T0" fmla="*/ 0 w 46"/>
              <a:gd name="T1" fmla="*/ 2147483647 h 28"/>
              <a:gd name="T2" fmla="*/ 2147483647 w 46"/>
              <a:gd name="T3" fmla="*/ 2147483647 h 28"/>
              <a:gd name="T4" fmla="*/ 2147483647 w 46"/>
              <a:gd name="T5" fmla="*/ 2147483647 h 28"/>
              <a:gd name="T6" fmla="*/ 2147483647 w 46"/>
              <a:gd name="T7" fmla="*/ 2147483647 h 28"/>
              <a:gd name="T8" fmla="*/ 2147483647 w 46"/>
              <a:gd name="T9" fmla="*/ 2147483647 h 28"/>
              <a:gd name="T10" fmla="*/ 2147483647 w 46"/>
              <a:gd name="T11" fmla="*/ 0 h 28"/>
              <a:gd name="T12" fmla="*/ 2147483647 w 46"/>
              <a:gd name="T13" fmla="*/ 2147483647 h 28"/>
              <a:gd name="T14" fmla="*/ 2147483647 w 46"/>
              <a:gd name="T15" fmla="*/ 2147483647 h 28"/>
              <a:gd name="T16" fmla="*/ 2147483647 w 46"/>
              <a:gd name="T17" fmla="*/ 2147483647 h 28"/>
              <a:gd name="T18" fmla="*/ 2147483647 w 46"/>
              <a:gd name="T19" fmla="*/ 2147483647 h 28"/>
              <a:gd name="T20" fmla="*/ 2147483647 w 46"/>
              <a:gd name="T21" fmla="*/ 2147483647 h 28"/>
              <a:gd name="T22" fmla="*/ 2147483647 w 46"/>
              <a:gd name="T23" fmla="*/ 2147483647 h 28"/>
              <a:gd name="T24" fmla="*/ 2147483647 w 46"/>
              <a:gd name="T25" fmla="*/ 2147483647 h 28"/>
              <a:gd name="T26" fmla="*/ 2147483647 w 46"/>
              <a:gd name="T27" fmla="*/ 2147483647 h 28"/>
              <a:gd name="T28" fmla="*/ 0 w 46"/>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28"/>
              <a:gd name="T47" fmla="*/ 46 w 46"/>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rgbClr val="7DC4FF"/>
          </a:solidFill>
          <a:ln w="9525">
            <a:solidFill>
              <a:schemeClr val="bg1"/>
            </a:solidFill>
            <a:round/>
            <a:headEnd/>
            <a:tailEnd/>
          </a:ln>
        </p:spPr>
        <p:txBody>
          <a:bodyPr/>
          <a:lstStyle/>
          <a:p>
            <a:endParaRPr lang="tr-TR"/>
          </a:p>
        </p:txBody>
      </p:sp>
      <p:sp>
        <p:nvSpPr>
          <p:cNvPr id="6346" name="Freeform 1499"/>
          <p:cNvSpPr>
            <a:spLocks/>
          </p:cNvSpPr>
          <p:nvPr/>
        </p:nvSpPr>
        <p:spPr bwMode="auto">
          <a:xfrm>
            <a:off x="6323013" y="2990850"/>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50"/>
              <a:gd name="T184" fmla="*/ 0 h 660"/>
              <a:gd name="T185" fmla="*/ 950 w 950"/>
              <a:gd name="T186" fmla="*/ 660 h 6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rgbClr val="7DC4FF"/>
          </a:solidFill>
          <a:ln w="9525">
            <a:solidFill>
              <a:schemeClr val="bg1"/>
            </a:solidFill>
            <a:round/>
            <a:headEnd/>
            <a:tailEnd/>
          </a:ln>
        </p:spPr>
        <p:txBody>
          <a:bodyPr/>
          <a:lstStyle/>
          <a:p>
            <a:endParaRPr lang="tr-TR"/>
          </a:p>
        </p:txBody>
      </p:sp>
      <p:sp>
        <p:nvSpPr>
          <p:cNvPr id="6347" name="Freeform 1500"/>
          <p:cNvSpPr>
            <a:spLocks/>
          </p:cNvSpPr>
          <p:nvPr/>
        </p:nvSpPr>
        <p:spPr bwMode="auto">
          <a:xfrm>
            <a:off x="7570788" y="3387725"/>
            <a:ext cx="123825" cy="155575"/>
          </a:xfrm>
          <a:custGeom>
            <a:avLst/>
            <a:gdLst>
              <a:gd name="T0" fmla="*/ 2147483647 w 78"/>
              <a:gd name="T1" fmla="*/ 2147483647 h 98"/>
              <a:gd name="T2" fmla="*/ 2147483647 w 78"/>
              <a:gd name="T3" fmla="*/ 2147483647 h 98"/>
              <a:gd name="T4" fmla="*/ 2147483647 w 78"/>
              <a:gd name="T5" fmla="*/ 2147483647 h 98"/>
              <a:gd name="T6" fmla="*/ 2147483647 w 78"/>
              <a:gd name="T7" fmla="*/ 2147483647 h 98"/>
              <a:gd name="T8" fmla="*/ 0 w 78"/>
              <a:gd name="T9" fmla="*/ 2147483647 h 98"/>
              <a:gd name="T10" fmla="*/ 0 w 78"/>
              <a:gd name="T11" fmla="*/ 2147483647 h 98"/>
              <a:gd name="T12" fmla="*/ 2147483647 w 78"/>
              <a:gd name="T13" fmla="*/ 2147483647 h 98"/>
              <a:gd name="T14" fmla="*/ 2147483647 w 78"/>
              <a:gd name="T15" fmla="*/ 2147483647 h 98"/>
              <a:gd name="T16" fmla="*/ 2147483647 w 78"/>
              <a:gd name="T17" fmla="*/ 2147483647 h 98"/>
              <a:gd name="T18" fmla="*/ 2147483647 w 78"/>
              <a:gd name="T19" fmla="*/ 2147483647 h 98"/>
              <a:gd name="T20" fmla="*/ 2147483647 w 78"/>
              <a:gd name="T21" fmla="*/ 2147483647 h 98"/>
              <a:gd name="T22" fmla="*/ 2147483647 w 78"/>
              <a:gd name="T23" fmla="*/ 2147483647 h 98"/>
              <a:gd name="T24" fmla="*/ 2147483647 w 78"/>
              <a:gd name="T25" fmla="*/ 2147483647 h 98"/>
              <a:gd name="T26" fmla="*/ 2147483647 w 78"/>
              <a:gd name="T27" fmla="*/ 2147483647 h 98"/>
              <a:gd name="T28" fmla="*/ 2147483647 w 78"/>
              <a:gd name="T29" fmla="*/ 2147483647 h 98"/>
              <a:gd name="T30" fmla="*/ 2147483647 w 78"/>
              <a:gd name="T31" fmla="*/ 2147483647 h 98"/>
              <a:gd name="T32" fmla="*/ 2147483647 w 78"/>
              <a:gd name="T33" fmla="*/ 2147483647 h 98"/>
              <a:gd name="T34" fmla="*/ 2147483647 w 78"/>
              <a:gd name="T35" fmla="*/ 2147483647 h 98"/>
              <a:gd name="T36" fmla="*/ 2147483647 w 78"/>
              <a:gd name="T37" fmla="*/ 2147483647 h 98"/>
              <a:gd name="T38" fmla="*/ 2147483647 w 78"/>
              <a:gd name="T39" fmla="*/ 2147483647 h 98"/>
              <a:gd name="T40" fmla="*/ 2147483647 w 78"/>
              <a:gd name="T41" fmla="*/ 2147483647 h 98"/>
              <a:gd name="T42" fmla="*/ 2147483647 w 78"/>
              <a:gd name="T43" fmla="*/ 2147483647 h 98"/>
              <a:gd name="T44" fmla="*/ 2147483647 w 78"/>
              <a:gd name="T45" fmla="*/ 2147483647 h 98"/>
              <a:gd name="T46" fmla="*/ 2147483647 w 78"/>
              <a:gd name="T47" fmla="*/ 2147483647 h 98"/>
              <a:gd name="T48" fmla="*/ 2147483647 w 78"/>
              <a:gd name="T49" fmla="*/ 2147483647 h 98"/>
              <a:gd name="T50" fmla="*/ 2147483647 w 78"/>
              <a:gd name="T51" fmla="*/ 2147483647 h 98"/>
              <a:gd name="T52" fmla="*/ 2147483647 w 78"/>
              <a:gd name="T53" fmla="*/ 2147483647 h 98"/>
              <a:gd name="T54" fmla="*/ 2147483647 w 78"/>
              <a:gd name="T55" fmla="*/ 2147483647 h 98"/>
              <a:gd name="T56" fmla="*/ 2147483647 w 78"/>
              <a:gd name="T57" fmla="*/ 2147483647 h 98"/>
              <a:gd name="T58" fmla="*/ 2147483647 w 78"/>
              <a:gd name="T59" fmla="*/ 2147483647 h 98"/>
              <a:gd name="T60" fmla="*/ 2147483647 w 78"/>
              <a:gd name="T61" fmla="*/ 2147483647 h 98"/>
              <a:gd name="T62" fmla="*/ 2147483647 w 78"/>
              <a:gd name="T63" fmla="*/ 0 h 98"/>
              <a:gd name="T64" fmla="*/ 2147483647 w 78"/>
              <a:gd name="T65" fmla="*/ 2147483647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98"/>
              <a:gd name="T101" fmla="*/ 78 w 78"/>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rgbClr val="7DC4FF"/>
          </a:solidFill>
          <a:ln w="9525">
            <a:noFill/>
            <a:round/>
            <a:headEnd/>
            <a:tailEnd/>
          </a:ln>
        </p:spPr>
        <p:txBody>
          <a:bodyPr/>
          <a:lstStyle/>
          <a:p>
            <a:endParaRPr lang="tr-TR"/>
          </a:p>
        </p:txBody>
      </p:sp>
      <p:sp>
        <p:nvSpPr>
          <p:cNvPr id="6348" name="Freeform 1501"/>
          <p:cNvSpPr>
            <a:spLocks/>
          </p:cNvSpPr>
          <p:nvPr/>
        </p:nvSpPr>
        <p:spPr bwMode="auto">
          <a:xfrm>
            <a:off x="7618413" y="3527425"/>
            <a:ext cx="85725" cy="104775"/>
          </a:xfrm>
          <a:custGeom>
            <a:avLst/>
            <a:gdLst>
              <a:gd name="T0" fmla="*/ 2147483647 w 54"/>
              <a:gd name="T1" fmla="*/ 2147483647 h 66"/>
              <a:gd name="T2" fmla="*/ 2147483647 w 54"/>
              <a:gd name="T3" fmla="*/ 2147483647 h 66"/>
              <a:gd name="T4" fmla="*/ 2147483647 w 54"/>
              <a:gd name="T5" fmla="*/ 2147483647 h 66"/>
              <a:gd name="T6" fmla="*/ 2147483647 w 54"/>
              <a:gd name="T7" fmla="*/ 2147483647 h 66"/>
              <a:gd name="T8" fmla="*/ 0 w 54"/>
              <a:gd name="T9" fmla="*/ 2147483647 h 66"/>
              <a:gd name="T10" fmla="*/ 0 w 54"/>
              <a:gd name="T11" fmla="*/ 2147483647 h 66"/>
              <a:gd name="T12" fmla="*/ 2147483647 w 54"/>
              <a:gd name="T13" fmla="*/ 2147483647 h 66"/>
              <a:gd name="T14" fmla="*/ 2147483647 w 54"/>
              <a:gd name="T15" fmla="*/ 2147483647 h 66"/>
              <a:gd name="T16" fmla="*/ 2147483647 w 54"/>
              <a:gd name="T17" fmla="*/ 2147483647 h 66"/>
              <a:gd name="T18" fmla="*/ 2147483647 w 54"/>
              <a:gd name="T19" fmla="*/ 2147483647 h 66"/>
              <a:gd name="T20" fmla="*/ 2147483647 w 54"/>
              <a:gd name="T21" fmla="*/ 2147483647 h 66"/>
              <a:gd name="T22" fmla="*/ 2147483647 w 54"/>
              <a:gd name="T23" fmla="*/ 2147483647 h 66"/>
              <a:gd name="T24" fmla="*/ 2147483647 w 54"/>
              <a:gd name="T25" fmla="*/ 2147483647 h 66"/>
              <a:gd name="T26" fmla="*/ 2147483647 w 54"/>
              <a:gd name="T27" fmla="*/ 0 h 66"/>
              <a:gd name="T28" fmla="*/ 2147483647 w 54"/>
              <a:gd name="T29" fmla="*/ 2147483647 h 66"/>
              <a:gd name="T30" fmla="*/ 2147483647 w 54"/>
              <a:gd name="T31" fmla="*/ 2147483647 h 66"/>
              <a:gd name="T32" fmla="*/ 2147483647 w 54"/>
              <a:gd name="T33" fmla="*/ 2147483647 h 66"/>
              <a:gd name="T34" fmla="*/ 2147483647 w 54"/>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66"/>
              <a:gd name="T56" fmla="*/ 54 w 54"/>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7DC4FF"/>
          </a:solidFill>
          <a:ln w="9525">
            <a:solidFill>
              <a:schemeClr val="bg2"/>
            </a:solidFill>
            <a:round/>
            <a:headEnd/>
            <a:tailEnd/>
          </a:ln>
        </p:spPr>
        <p:txBody>
          <a:bodyPr/>
          <a:lstStyle/>
          <a:p>
            <a:endParaRPr lang="tr-TR"/>
          </a:p>
        </p:txBody>
      </p:sp>
      <p:sp>
        <p:nvSpPr>
          <p:cNvPr id="6349" name="Oval 506"/>
          <p:cNvSpPr>
            <a:spLocks noChangeArrowheads="1"/>
          </p:cNvSpPr>
          <p:nvPr/>
        </p:nvSpPr>
        <p:spPr bwMode="auto">
          <a:xfrm>
            <a:off x="5113338" y="3295650"/>
            <a:ext cx="438150" cy="438150"/>
          </a:xfrm>
          <a:prstGeom prst="ellipse">
            <a:avLst/>
          </a:prstGeom>
          <a:noFill/>
          <a:ln w="28575">
            <a:solidFill>
              <a:schemeClr val="bg1"/>
            </a:solidFill>
            <a:round/>
            <a:headEnd/>
            <a:tailEnd/>
          </a:ln>
        </p:spPr>
        <p:txBody>
          <a:bodyPr wrap="none" anchor="ctr"/>
          <a:lstStyle/>
          <a:p>
            <a:endParaRPr lang="tr-TR"/>
          </a:p>
        </p:txBody>
      </p:sp>
      <p:sp>
        <p:nvSpPr>
          <p:cNvPr id="6350" name="Oval 507"/>
          <p:cNvSpPr>
            <a:spLocks noChangeArrowheads="1"/>
          </p:cNvSpPr>
          <p:nvPr/>
        </p:nvSpPr>
        <p:spPr bwMode="auto">
          <a:xfrm>
            <a:off x="4964113" y="3146425"/>
            <a:ext cx="736600" cy="736600"/>
          </a:xfrm>
          <a:prstGeom prst="ellipse">
            <a:avLst/>
          </a:prstGeom>
          <a:noFill/>
          <a:ln w="28575">
            <a:solidFill>
              <a:schemeClr val="bg1"/>
            </a:solidFill>
            <a:round/>
            <a:headEnd/>
            <a:tailEnd/>
          </a:ln>
        </p:spPr>
        <p:txBody>
          <a:bodyPr wrap="none" anchor="ctr"/>
          <a:lstStyle/>
          <a:p>
            <a:endParaRPr lang="tr-TR"/>
          </a:p>
        </p:txBody>
      </p:sp>
      <p:sp>
        <p:nvSpPr>
          <p:cNvPr id="6351" name="Oval 508"/>
          <p:cNvSpPr>
            <a:spLocks noChangeArrowheads="1"/>
          </p:cNvSpPr>
          <p:nvPr/>
        </p:nvSpPr>
        <p:spPr bwMode="auto">
          <a:xfrm>
            <a:off x="4829175" y="3011488"/>
            <a:ext cx="1006475" cy="1006475"/>
          </a:xfrm>
          <a:prstGeom prst="ellipse">
            <a:avLst/>
          </a:prstGeom>
          <a:noFill/>
          <a:ln w="28575">
            <a:solidFill>
              <a:schemeClr val="bg1"/>
            </a:solidFill>
            <a:round/>
            <a:headEnd/>
            <a:tailEnd/>
          </a:ln>
        </p:spPr>
        <p:txBody>
          <a:bodyPr wrap="none" anchor="ctr"/>
          <a:lstStyle/>
          <a:p>
            <a:endParaRPr lang="tr-TR"/>
          </a:p>
        </p:txBody>
      </p:sp>
      <p:grpSp>
        <p:nvGrpSpPr>
          <p:cNvPr id="3" name="Group 510"/>
          <p:cNvGrpSpPr>
            <a:grpSpLocks/>
          </p:cNvGrpSpPr>
          <p:nvPr/>
        </p:nvGrpSpPr>
        <p:grpSpPr bwMode="auto">
          <a:xfrm>
            <a:off x="5214938" y="2801938"/>
            <a:ext cx="768350" cy="738187"/>
            <a:chOff x="4717" y="538"/>
            <a:chExt cx="806" cy="775"/>
          </a:xfrm>
        </p:grpSpPr>
        <p:sp>
          <p:nvSpPr>
            <p:cNvPr id="6370" name="Freeform 511"/>
            <p:cNvSpPr>
              <a:spLocks/>
            </p:cNvSpPr>
            <p:nvPr/>
          </p:nvSpPr>
          <p:spPr bwMode="auto">
            <a:xfrm>
              <a:off x="4854" y="1023"/>
              <a:ext cx="669" cy="290"/>
            </a:xfrm>
            <a:custGeom>
              <a:avLst/>
              <a:gdLst>
                <a:gd name="T0" fmla="*/ 492 w 669"/>
                <a:gd name="T1" fmla="*/ 0 h 290"/>
                <a:gd name="T2" fmla="*/ 195 w 669"/>
                <a:gd name="T3" fmla="*/ 78 h 290"/>
                <a:gd name="T4" fmla="*/ 245 w 669"/>
                <a:gd name="T5" fmla="*/ 148 h 290"/>
                <a:gd name="T6" fmla="*/ 5 w 669"/>
                <a:gd name="T7" fmla="*/ 261 h 290"/>
                <a:gd name="T8" fmla="*/ 48 w 669"/>
                <a:gd name="T9" fmla="*/ 272 h 290"/>
                <a:gd name="T10" fmla="*/ 294 w 669"/>
                <a:gd name="T11" fmla="*/ 154 h 290"/>
                <a:gd name="T12" fmla="*/ 327 w 669"/>
                <a:gd name="T13" fmla="*/ 155 h 290"/>
                <a:gd name="T14" fmla="*/ 624 w 669"/>
                <a:gd name="T15" fmla="*/ 78 h 290"/>
                <a:gd name="T16" fmla="*/ 492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solidFill>
              <a:schemeClr val="tx1">
                <a:alpha val="50195"/>
              </a:schemeClr>
            </a:solidFill>
            <a:ln w="9525">
              <a:noFill/>
              <a:round/>
              <a:headEnd/>
              <a:tailEnd/>
            </a:ln>
          </p:spPr>
          <p:txBody>
            <a:bodyPr/>
            <a:lstStyle/>
            <a:p>
              <a:endParaRPr lang="tr-TR"/>
            </a:p>
          </p:txBody>
        </p:sp>
        <p:pic>
          <p:nvPicPr>
            <p:cNvPr id="6371" name="Picture 512" descr="Tschad"/>
            <p:cNvPicPr>
              <a:picLocks noChangeAspect="1" noChangeArrowheads="1"/>
            </p:cNvPicPr>
            <p:nvPr/>
          </p:nvPicPr>
          <p:blipFill>
            <a:blip r:embed="rId3" cstate="print"/>
            <a:srcRect b="16612"/>
            <a:stretch>
              <a:fillRect/>
            </a:stretch>
          </p:blipFill>
          <p:spPr bwMode="auto">
            <a:xfrm>
              <a:off x="4717" y="538"/>
              <a:ext cx="576" cy="768"/>
            </a:xfrm>
            <a:prstGeom prst="rect">
              <a:avLst/>
            </a:prstGeom>
            <a:noFill/>
            <a:ln w="9525">
              <a:noFill/>
              <a:miter lim="800000"/>
              <a:headEnd/>
              <a:tailEnd/>
            </a:ln>
          </p:spPr>
        </p:pic>
      </p:grpSp>
      <p:sp>
        <p:nvSpPr>
          <p:cNvPr id="6353" name="Text Box 4"/>
          <p:cNvSpPr txBox="1">
            <a:spLocks noChangeArrowheads="1"/>
          </p:cNvSpPr>
          <p:nvPr/>
        </p:nvSpPr>
        <p:spPr bwMode="auto">
          <a:xfrm>
            <a:off x="1801813" y="4371975"/>
            <a:ext cx="684212" cy="523875"/>
          </a:xfrm>
          <a:prstGeom prst="rect">
            <a:avLst/>
          </a:prstGeom>
          <a:noFill/>
          <a:ln w="12700">
            <a:noFill/>
            <a:miter lim="800000"/>
            <a:headEnd/>
            <a:tailEnd/>
          </a:ln>
        </p:spPr>
        <p:txBody>
          <a:bodyPr wrap="none" anchor="ctr">
            <a:spAutoFit/>
          </a:bodyPr>
          <a:lstStyle/>
          <a:p>
            <a:pPr algn="ctr"/>
            <a:r>
              <a:rPr lang="tr-TR" sz="1400" b="1">
                <a:solidFill>
                  <a:srgbClr val="000000"/>
                </a:solidFill>
              </a:rPr>
              <a:t>PERU</a:t>
            </a:r>
          </a:p>
          <a:p>
            <a:pPr algn="ctr"/>
            <a:r>
              <a:rPr lang="tr-TR" sz="1400" b="1">
                <a:solidFill>
                  <a:srgbClr val="000000"/>
                </a:solidFill>
              </a:rPr>
              <a:t>2%</a:t>
            </a:r>
          </a:p>
        </p:txBody>
      </p:sp>
      <p:sp>
        <p:nvSpPr>
          <p:cNvPr id="6354" name="Text Box 5"/>
          <p:cNvSpPr txBox="1">
            <a:spLocks noChangeArrowheads="1"/>
          </p:cNvSpPr>
          <p:nvPr/>
        </p:nvSpPr>
        <p:spPr bwMode="auto">
          <a:xfrm>
            <a:off x="2687638" y="5316538"/>
            <a:ext cx="1295400" cy="523875"/>
          </a:xfrm>
          <a:prstGeom prst="rect">
            <a:avLst/>
          </a:prstGeom>
          <a:noFill/>
          <a:ln w="12700">
            <a:noFill/>
            <a:miter lim="800000"/>
            <a:headEnd/>
            <a:tailEnd/>
          </a:ln>
        </p:spPr>
        <p:txBody>
          <a:bodyPr wrap="none" anchor="ctr">
            <a:spAutoFit/>
          </a:bodyPr>
          <a:lstStyle/>
          <a:p>
            <a:pPr algn="ctr"/>
            <a:r>
              <a:rPr lang="tr-TR" sz="1400" b="1">
                <a:solidFill>
                  <a:srgbClr val="000000"/>
                </a:solidFill>
              </a:rPr>
              <a:t>ARGENTINA </a:t>
            </a:r>
          </a:p>
          <a:p>
            <a:pPr algn="ctr"/>
            <a:r>
              <a:rPr lang="tr-TR" sz="1400" b="1">
                <a:solidFill>
                  <a:srgbClr val="000000"/>
                </a:solidFill>
              </a:rPr>
              <a:t>1%</a:t>
            </a:r>
          </a:p>
        </p:txBody>
      </p:sp>
      <p:sp>
        <p:nvSpPr>
          <p:cNvPr id="6355" name="Text Box 6"/>
          <p:cNvSpPr txBox="1">
            <a:spLocks noChangeArrowheads="1"/>
          </p:cNvSpPr>
          <p:nvPr/>
        </p:nvSpPr>
        <p:spPr bwMode="auto">
          <a:xfrm>
            <a:off x="2847975" y="4287838"/>
            <a:ext cx="912813" cy="523875"/>
          </a:xfrm>
          <a:prstGeom prst="rect">
            <a:avLst/>
          </a:prstGeom>
          <a:noFill/>
          <a:ln w="12700">
            <a:noFill/>
            <a:miter lim="800000"/>
            <a:headEnd/>
            <a:tailEnd/>
          </a:ln>
        </p:spPr>
        <p:txBody>
          <a:bodyPr wrap="none" anchor="ctr">
            <a:spAutoFit/>
          </a:bodyPr>
          <a:lstStyle/>
          <a:p>
            <a:pPr algn="ctr"/>
            <a:r>
              <a:rPr lang="tr-TR" sz="1400" b="1">
                <a:solidFill>
                  <a:srgbClr val="000000"/>
                </a:solidFill>
              </a:rPr>
              <a:t>BOLIVIA</a:t>
            </a:r>
          </a:p>
          <a:p>
            <a:pPr algn="ctr"/>
            <a:r>
              <a:rPr lang="tr-TR" sz="1400" b="1">
                <a:solidFill>
                  <a:srgbClr val="000000"/>
                </a:solidFill>
              </a:rPr>
              <a:t>2%</a:t>
            </a:r>
          </a:p>
        </p:txBody>
      </p:sp>
      <p:sp>
        <p:nvSpPr>
          <p:cNvPr id="6356" name="Text Box 7"/>
          <p:cNvSpPr txBox="1">
            <a:spLocks noChangeArrowheads="1"/>
          </p:cNvSpPr>
          <p:nvPr/>
        </p:nvSpPr>
        <p:spPr bwMode="auto">
          <a:xfrm>
            <a:off x="1739900" y="5102225"/>
            <a:ext cx="722313" cy="523875"/>
          </a:xfrm>
          <a:prstGeom prst="rect">
            <a:avLst/>
          </a:prstGeom>
          <a:noFill/>
          <a:ln w="12700">
            <a:noFill/>
            <a:miter lim="800000"/>
            <a:headEnd/>
            <a:tailEnd/>
          </a:ln>
        </p:spPr>
        <p:txBody>
          <a:bodyPr wrap="none" anchor="ctr">
            <a:spAutoFit/>
          </a:bodyPr>
          <a:lstStyle/>
          <a:p>
            <a:pPr algn="ctr"/>
            <a:r>
              <a:rPr lang="tr-TR" sz="1400" b="1">
                <a:solidFill>
                  <a:srgbClr val="000000"/>
                </a:solidFill>
              </a:rPr>
              <a:t>CHILE</a:t>
            </a:r>
          </a:p>
          <a:p>
            <a:pPr algn="ctr"/>
            <a:r>
              <a:rPr lang="tr-TR" sz="1400" b="1">
                <a:solidFill>
                  <a:srgbClr val="000000"/>
                </a:solidFill>
              </a:rPr>
              <a:t>3 %</a:t>
            </a:r>
          </a:p>
        </p:txBody>
      </p:sp>
      <p:sp>
        <p:nvSpPr>
          <p:cNvPr id="6357" name="Text Box 8"/>
          <p:cNvSpPr txBox="1">
            <a:spLocks noChangeArrowheads="1"/>
          </p:cNvSpPr>
          <p:nvPr/>
        </p:nvSpPr>
        <p:spPr bwMode="auto">
          <a:xfrm>
            <a:off x="6543675" y="3225800"/>
            <a:ext cx="795338" cy="523875"/>
          </a:xfrm>
          <a:prstGeom prst="rect">
            <a:avLst/>
          </a:prstGeom>
          <a:noFill/>
          <a:ln w="12700">
            <a:noFill/>
            <a:miter lim="800000"/>
            <a:headEnd/>
            <a:tailEnd/>
          </a:ln>
        </p:spPr>
        <p:txBody>
          <a:bodyPr wrap="none" anchor="ctr">
            <a:spAutoFit/>
          </a:bodyPr>
          <a:lstStyle/>
          <a:p>
            <a:pPr algn="ctr"/>
            <a:r>
              <a:rPr lang="tr-TR" sz="1400" b="1">
                <a:solidFill>
                  <a:srgbClr val="000000"/>
                </a:solidFill>
              </a:rPr>
              <a:t>CHINA </a:t>
            </a:r>
          </a:p>
          <a:p>
            <a:pPr algn="ctr"/>
            <a:r>
              <a:rPr lang="tr-TR" sz="1400" b="1">
                <a:solidFill>
                  <a:srgbClr val="000000"/>
                </a:solidFill>
              </a:rPr>
              <a:t>4%</a:t>
            </a:r>
          </a:p>
        </p:txBody>
      </p:sp>
      <p:sp>
        <p:nvSpPr>
          <p:cNvPr id="6358" name="Text Box 10"/>
          <p:cNvSpPr txBox="1">
            <a:spLocks noChangeArrowheads="1"/>
          </p:cNvSpPr>
          <p:nvPr/>
        </p:nvSpPr>
        <p:spPr bwMode="auto">
          <a:xfrm>
            <a:off x="6432550" y="2392363"/>
            <a:ext cx="865188" cy="523875"/>
          </a:xfrm>
          <a:prstGeom prst="rect">
            <a:avLst/>
          </a:prstGeom>
          <a:noFill/>
          <a:ln w="12700">
            <a:noFill/>
            <a:miter lim="800000"/>
            <a:headEnd/>
            <a:tailEnd/>
          </a:ln>
        </p:spPr>
        <p:txBody>
          <a:bodyPr wrap="none" anchor="ctr">
            <a:spAutoFit/>
          </a:bodyPr>
          <a:lstStyle/>
          <a:p>
            <a:pPr algn="ctr"/>
            <a:r>
              <a:rPr lang="tr-TR" sz="1400" b="1">
                <a:solidFill>
                  <a:srgbClr val="000000"/>
                </a:solidFill>
              </a:rPr>
              <a:t>RUSSIA</a:t>
            </a:r>
          </a:p>
          <a:p>
            <a:pPr algn="ctr"/>
            <a:r>
              <a:rPr lang="tr-TR" sz="1400" b="1">
                <a:solidFill>
                  <a:srgbClr val="000000"/>
                </a:solidFill>
              </a:rPr>
              <a:t>8%</a:t>
            </a:r>
          </a:p>
        </p:txBody>
      </p:sp>
      <p:sp>
        <p:nvSpPr>
          <p:cNvPr id="6359" name="Text Box 11"/>
          <p:cNvSpPr txBox="1">
            <a:spLocks noChangeArrowheads="1"/>
          </p:cNvSpPr>
          <p:nvPr/>
        </p:nvSpPr>
        <p:spPr bwMode="auto">
          <a:xfrm>
            <a:off x="4662488" y="3606800"/>
            <a:ext cx="1520825" cy="523875"/>
          </a:xfrm>
          <a:prstGeom prst="rect">
            <a:avLst/>
          </a:prstGeom>
          <a:noFill/>
          <a:ln w="12700">
            <a:noFill/>
            <a:miter lim="800000"/>
            <a:headEnd/>
            <a:tailEnd/>
          </a:ln>
        </p:spPr>
        <p:txBody>
          <a:bodyPr anchor="ctr">
            <a:spAutoFit/>
          </a:bodyPr>
          <a:lstStyle/>
          <a:p>
            <a:pPr algn="ctr"/>
            <a:r>
              <a:rPr lang="tr-TR" sz="1400" b="1">
                <a:solidFill>
                  <a:srgbClr val="C00000"/>
                </a:solidFill>
                <a:latin typeface="Comic Sans MS" pitchFamily="66" charset="0"/>
              </a:rPr>
              <a:t>TURKEY</a:t>
            </a:r>
          </a:p>
          <a:p>
            <a:pPr algn="ctr"/>
            <a:r>
              <a:rPr lang="tr-TR" sz="1400" b="1">
                <a:solidFill>
                  <a:srgbClr val="C00000"/>
                </a:solidFill>
                <a:latin typeface="Comic Sans MS" pitchFamily="66" charset="0"/>
              </a:rPr>
              <a:t>% 72</a:t>
            </a:r>
          </a:p>
        </p:txBody>
      </p:sp>
      <p:sp>
        <p:nvSpPr>
          <p:cNvPr id="6360" name="Rectangle 12"/>
          <p:cNvSpPr>
            <a:spLocks noChangeArrowheads="1"/>
          </p:cNvSpPr>
          <p:nvPr/>
        </p:nvSpPr>
        <p:spPr bwMode="auto">
          <a:xfrm>
            <a:off x="5497513" y="3028950"/>
            <a:ext cx="1670050" cy="523875"/>
          </a:xfrm>
          <a:prstGeom prst="rect">
            <a:avLst/>
          </a:prstGeom>
          <a:noFill/>
          <a:ln w="12700">
            <a:noFill/>
            <a:miter lim="800000"/>
            <a:headEnd/>
            <a:tailEnd/>
          </a:ln>
        </p:spPr>
        <p:txBody>
          <a:bodyPr>
            <a:spAutoFit/>
          </a:bodyPr>
          <a:lstStyle/>
          <a:p>
            <a:pPr algn="ctr"/>
            <a:r>
              <a:rPr lang="tr-TR" sz="1400" b="1">
                <a:solidFill>
                  <a:srgbClr val="000000"/>
                </a:solidFill>
              </a:rPr>
              <a:t>KAZAKHSTAN</a:t>
            </a:r>
          </a:p>
          <a:p>
            <a:pPr algn="ctr"/>
            <a:r>
              <a:rPr lang="tr-TR" sz="1400" b="1">
                <a:solidFill>
                  <a:srgbClr val="000000"/>
                </a:solidFill>
              </a:rPr>
              <a:t>1%</a:t>
            </a:r>
          </a:p>
        </p:txBody>
      </p:sp>
      <p:pic>
        <p:nvPicPr>
          <p:cNvPr id="6361" name="Picture 256" descr="black"/>
          <p:cNvPicPr>
            <a:picLocks noChangeAspect="1" noChangeArrowheads="1"/>
          </p:cNvPicPr>
          <p:nvPr/>
        </p:nvPicPr>
        <p:blipFill>
          <a:blip r:embed="rId4" cstate="print"/>
          <a:srcRect/>
          <a:stretch>
            <a:fillRect/>
          </a:stretch>
        </p:blipFill>
        <p:spPr bwMode="auto">
          <a:xfrm>
            <a:off x="5811838" y="2624138"/>
            <a:ext cx="652462" cy="530225"/>
          </a:xfrm>
          <a:prstGeom prst="rect">
            <a:avLst/>
          </a:prstGeom>
          <a:noFill/>
          <a:ln w="9525">
            <a:noFill/>
            <a:miter lim="800000"/>
            <a:headEnd/>
            <a:tailEnd/>
          </a:ln>
        </p:spPr>
      </p:pic>
      <p:pic>
        <p:nvPicPr>
          <p:cNvPr id="6362" name="Picture 257" descr="blue"/>
          <p:cNvPicPr>
            <a:picLocks noChangeAspect="1" noChangeArrowheads="1"/>
          </p:cNvPicPr>
          <p:nvPr/>
        </p:nvPicPr>
        <p:blipFill>
          <a:blip r:embed="rId5" cstate="print"/>
          <a:srcRect/>
          <a:stretch>
            <a:fillRect/>
          </a:stretch>
        </p:blipFill>
        <p:spPr bwMode="auto">
          <a:xfrm>
            <a:off x="6573838" y="3021013"/>
            <a:ext cx="652462" cy="530225"/>
          </a:xfrm>
          <a:prstGeom prst="rect">
            <a:avLst/>
          </a:prstGeom>
          <a:noFill/>
          <a:ln w="9525">
            <a:noFill/>
            <a:miter lim="800000"/>
            <a:headEnd/>
            <a:tailEnd/>
          </a:ln>
        </p:spPr>
      </p:pic>
      <p:pic>
        <p:nvPicPr>
          <p:cNvPr id="6363" name="Picture 258" descr="green"/>
          <p:cNvPicPr>
            <a:picLocks noChangeAspect="1" noChangeArrowheads="1"/>
          </p:cNvPicPr>
          <p:nvPr/>
        </p:nvPicPr>
        <p:blipFill>
          <a:blip r:embed="rId6" cstate="print"/>
          <a:srcRect/>
          <a:stretch>
            <a:fillRect/>
          </a:stretch>
        </p:blipFill>
        <p:spPr bwMode="auto">
          <a:xfrm>
            <a:off x="1981200" y="4102100"/>
            <a:ext cx="652463" cy="530225"/>
          </a:xfrm>
          <a:prstGeom prst="rect">
            <a:avLst/>
          </a:prstGeom>
          <a:noFill/>
          <a:ln w="9525">
            <a:noFill/>
            <a:miter lim="800000"/>
            <a:headEnd/>
            <a:tailEnd/>
          </a:ln>
        </p:spPr>
      </p:pic>
      <p:pic>
        <p:nvPicPr>
          <p:cNvPr id="6364" name="Picture 260" descr="orange"/>
          <p:cNvPicPr>
            <a:picLocks noChangeAspect="1" noChangeArrowheads="1"/>
          </p:cNvPicPr>
          <p:nvPr/>
        </p:nvPicPr>
        <p:blipFill>
          <a:blip r:embed="rId7" cstate="print"/>
          <a:srcRect/>
          <a:stretch>
            <a:fillRect/>
          </a:stretch>
        </p:blipFill>
        <p:spPr bwMode="auto">
          <a:xfrm>
            <a:off x="6299200" y="2019300"/>
            <a:ext cx="652463" cy="530225"/>
          </a:xfrm>
          <a:prstGeom prst="rect">
            <a:avLst/>
          </a:prstGeom>
          <a:noFill/>
          <a:ln w="9525">
            <a:noFill/>
            <a:miter lim="800000"/>
            <a:headEnd/>
            <a:tailEnd/>
          </a:ln>
        </p:spPr>
      </p:pic>
      <p:pic>
        <p:nvPicPr>
          <p:cNvPr id="6365" name="Picture 261" descr="pink"/>
          <p:cNvPicPr>
            <a:picLocks noChangeAspect="1" noChangeArrowheads="1"/>
          </p:cNvPicPr>
          <p:nvPr/>
        </p:nvPicPr>
        <p:blipFill>
          <a:blip r:embed="rId8" cstate="print"/>
          <a:srcRect/>
          <a:stretch>
            <a:fillRect/>
          </a:stretch>
        </p:blipFill>
        <p:spPr bwMode="auto">
          <a:xfrm>
            <a:off x="2482850" y="5059363"/>
            <a:ext cx="652463" cy="530225"/>
          </a:xfrm>
          <a:prstGeom prst="rect">
            <a:avLst/>
          </a:prstGeom>
          <a:noFill/>
          <a:ln w="9525">
            <a:noFill/>
            <a:miter lim="800000"/>
            <a:headEnd/>
            <a:tailEnd/>
          </a:ln>
        </p:spPr>
      </p:pic>
      <p:pic>
        <p:nvPicPr>
          <p:cNvPr id="6366" name="Picture 262" descr="purple"/>
          <p:cNvPicPr>
            <a:picLocks noChangeAspect="1" noChangeArrowheads="1"/>
          </p:cNvPicPr>
          <p:nvPr/>
        </p:nvPicPr>
        <p:blipFill>
          <a:blip r:embed="rId9" cstate="print"/>
          <a:srcRect/>
          <a:stretch>
            <a:fillRect/>
          </a:stretch>
        </p:blipFill>
        <p:spPr bwMode="auto">
          <a:xfrm>
            <a:off x="2236788" y="4332288"/>
            <a:ext cx="652462" cy="530225"/>
          </a:xfrm>
          <a:prstGeom prst="rect">
            <a:avLst/>
          </a:prstGeom>
          <a:noFill/>
          <a:ln w="9525">
            <a:noFill/>
            <a:miter lim="800000"/>
            <a:headEnd/>
            <a:tailEnd/>
          </a:ln>
        </p:spPr>
      </p:pic>
      <p:pic>
        <p:nvPicPr>
          <p:cNvPr id="6367" name="Picture 265" descr="yellow"/>
          <p:cNvPicPr>
            <a:picLocks noChangeAspect="1" noChangeArrowheads="1"/>
          </p:cNvPicPr>
          <p:nvPr/>
        </p:nvPicPr>
        <p:blipFill>
          <a:blip r:embed="rId10" cstate="print"/>
          <a:srcRect/>
          <a:stretch>
            <a:fillRect/>
          </a:stretch>
        </p:blipFill>
        <p:spPr bwMode="auto">
          <a:xfrm>
            <a:off x="1160463" y="3019425"/>
            <a:ext cx="652462" cy="530225"/>
          </a:xfrm>
          <a:prstGeom prst="rect">
            <a:avLst/>
          </a:prstGeom>
          <a:noFill/>
          <a:ln w="9525">
            <a:noFill/>
            <a:miter lim="800000"/>
            <a:headEnd/>
            <a:tailEnd/>
          </a:ln>
        </p:spPr>
      </p:pic>
      <p:pic>
        <p:nvPicPr>
          <p:cNvPr id="6368" name="Picture 260" descr="orange"/>
          <p:cNvPicPr>
            <a:picLocks noChangeAspect="1" noChangeArrowheads="1"/>
          </p:cNvPicPr>
          <p:nvPr/>
        </p:nvPicPr>
        <p:blipFill>
          <a:blip r:embed="rId7" cstate="print"/>
          <a:srcRect/>
          <a:stretch>
            <a:fillRect/>
          </a:stretch>
        </p:blipFill>
        <p:spPr bwMode="auto">
          <a:xfrm>
            <a:off x="2174875" y="4865688"/>
            <a:ext cx="652463" cy="530225"/>
          </a:xfrm>
          <a:prstGeom prst="rect">
            <a:avLst/>
          </a:prstGeom>
          <a:noFill/>
          <a:ln w="9525">
            <a:noFill/>
            <a:miter lim="800000"/>
            <a:headEnd/>
            <a:tailEnd/>
          </a:ln>
        </p:spPr>
      </p:pic>
      <p:sp>
        <p:nvSpPr>
          <p:cNvPr id="6369" name="Text Box 9"/>
          <p:cNvSpPr txBox="1">
            <a:spLocks noChangeArrowheads="1"/>
          </p:cNvSpPr>
          <p:nvPr/>
        </p:nvSpPr>
        <p:spPr bwMode="auto">
          <a:xfrm>
            <a:off x="1766888" y="3122613"/>
            <a:ext cx="565150" cy="523875"/>
          </a:xfrm>
          <a:prstGeom prst="rect">
            <a:avLst/>
          </a:prstGeom>
          <a:noFill/>
          <a:ln w="12700">
            <a:noFill/>
            <a:miter lim="800000"/>
            <a:headEnd/>
            <a:tailEnd/>
          </a:ln>
        </p:spPr>
        <p:txBody>
          <a:bodyPr wrap="none" anchor="ctr">
            <a:spAutoFit/>
          </a:bodyPr>
          <a:lstStyle/>
          <a:p>
            <a:pPr algn="ctr"/>
            <a:r>
              <a:rPr lang="tr-TR" sz="1400" b="1">
                <a:solidFill>
                  <a:srgbClr val="000000"/>
                </a:solidFill>
              </a:rPr>
              <a:t>USA</a:t>
            </a:r>
          </a:p>
          <a:p>
            <a:pPr algn="ctr"/>
            <a:r>
              <a:rPr lang="tr-TR" sz="1400" b="1">
                <a:solidFill>
                  <a:srgbClr val="000000"/>
                </a:solidFill>
              </a:rPr>
              <a:t>7 %</a:t>
            </a: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2 Grafik"/>
          <p:cNvGraphicFramePr>
            <a:graphicFrameLocks/>
          </p:cNvGraphicFramePr>
          <p:nvPr/>
        </p:nvGraphicFramePr>
        <p:xfrm>
          <a:off x="351472" y="1506474"/>
          <a:ext cx="5747576" cy="4135374"/>
        </p:xfrm>
        <a:graphic>
          <a:graphicData uri="http://schemas.openxmlformats.org/drawingml/2006/chart">
            <c:chart xmlns:c="http://schemas.openxmlformats.org/drawingml/2006/chart" xmlns:r="http://schemas.openxmlformats.org/officeDocument/2006/relationships" r:id="rId2"/>
          </a:graphicData>
        </a:graphic>
      </p:graphicFrame>
      <p:sp>
        <p:nvSpPr>
          <p:cNvPr id="10242" name="1 Başlık"/>
          <p:cNvSpPr>
            <a:spLocks noGrp="1"/>
          </p:cNvSpPr>
          <p:nvPr>
            <p:ph type="title"/>
          </p:nvPr>
        </p:nvSpPr>
        <p:spPr>
          <a:xfrm>
            <a:off x="395288" y="285750"/>
            <a:ext cx="8280400" cy="1065213"/>
          </a:xfrm>
        </p:spPr>
        <p:txBody>
          <a:bodyPr/>
          <a:lstStyle/>
          <a:p>
            <a:r>
              <a:rPr lang="en-US" sz="3600" dirty="0" smtClean="0"/>
              <a:t>World Boron Consumption</a:t>
            </a:r>
            <a:r>
              <a:rPr lang="tr-TR" sz="3600" dirty="0" smtClean="0"/>
              <a:t/>
            </a:r>
            <a:br>
              <a:rPr lang="tr-TR" sz="3600" dirty="0" smtClean="0"/>
            </a:br>
            <a:r>
              <a:rPr lang="en-US" sz="3600" dirty="0" smtClean="0"/>
              <a:t>by End-Use in 20</a:t>
            </a:r>
            <a:r>
              <a:rPr lang="tr-TR" sz="3600" dirty="0" smtClean="0"/>
              <a:t>11</a:t>
            </a:r>
          </a:p>
        </p:txBody>
      </p:sp>
      <p:sp>
        <p:nvSpPr>
          <p:cNvPr id="14339" name="4 İçerik Yer Tutucusu"/>
          <p:cNvSpPr>
            <a:spLocks noGrp="1"/>
          </p:cNvSpPr>
          <p:nvPr>
            <p:ph idx="1"/>
          </p:nvPr>
        </p:nvSpPr>
        <p:spPr>
          <a:xfrm>
            <a:off x="6020943" y="1573721"/>
            <a:ext cx="2695575" cy="3262312"/>
          </a:xfrm>
          <a:solidFill>
            <a:schemeClr val="accent5"/>
          </a:solidFill>
        </p:spPr>
        <p:txBody>
          <a:bodyPr/>
          <a:lstStyle/>
          <a:p>
            <a:pPr>
              <a:defRPr/>
            </a:pPr>
            <a:r>
              <a:rPr lang="en-US" sz="1800" dirty="0" smtClean="0"/>
              <a:t>Consumption of borates in </a:t>
            </a:r>
            <a:r>
              <a:rPr lang="en-US" sz="1800" b="1" dirty="0" smtClean="0">
                <a:solidFill>
                  <a:schemeClr val="accent1"/>
                </a:solidFill>
              </a:rPr>
              <a:t>fib</a:t>
            </a:r>
            <a:r>
              <a:rPr lang="tr-TR" sz="1800" b="1" dirty="0" smtClean="0">
                <a:solidFill>
                  <a:schemeClr val="accent1"/>
                </a:solidFill>
              </a:rPr>
              <a:t>er</a:t>
            </a:r>
            <a:r>
              <a:rPr lang="en-US" sz="1800" b="1" dirty="0" smtClean="0">
                <a:solidFill>
                  <a:schemeClr val="accent1"/>
                </a:solidFill>
              </a:rPr>
              <a:t>glass</a:t>
            </a:r>
            <a:r>
              <a:rPr lang="en-US" sz="1800" b="1" dirty="0" smtClean="0"/>
              <a:t> </a:t>
            </a:r>
            <a:r>
              <a:rPr lang="en-US" sz="1800" dirty="0" smtClean="0"/>
              <a:t>is concentrated </a:t>
            </a:r>
            <a:r>
              <a:rPr lang="en-US" sz="1800" b="1" dirty="0" smtClean="0">
                <a:solidFill>
                  <a:schemeClr val="accent1"/>
                </a:solidFill>
              </a:rPr>
              <a:t>in China</a:t>
            </a:r>
            <a:r>
              <a:rPr lang="tr-TR" sz="1800" dirty="0" smtClean="0"/>
              <a:t>,</a:t>
            </a:r>
            <a:r>
              <a:rPr lang="tr-TR" sz="1800" b="1" dirty="0" smtClean="0">
                <a:solidFill>
                  <a:schemeClr val="accent1"/>
                </a:solidFill>
              </a:rPr>
              <a:t> </a:t>
            </a:r>
            <a:r>
              <a:rPr lang="tr-TR" sz="1800" i="1" dirty="0" smtClean="0"/>
              <a:t>t</a:t>
            </a:r>
            <a:r>
              <a:rPr lang="en-US" sz="1800" i="1" dirty="0" smtClean="0"/>
              <a:t>he world’s largest producer of textile-grade material</a:t>
            </a:r>
            <a:r>
              <a:rPr lang="en-US" sz="1800" dirty="0" smtClean="0"/>
              <a:t>, and </a:t>
            </a:r>
            <a:r>
              <a:rPr lang="en-US" sz="1800" b="1" dirty="0" smtClean="0">
                <a:solidFill>
                  <a:schemeClr val="accent1"/>
                </a:solidFill>
              </a:rPr>
              <a:t>in the USA</a:t>
            </a:r>
            <a:r>
              <a:rPr lang="en-US" sz="1800" dirty="0" smtClean="0"/>
              <a:t>, </a:t>
            </a:r>
            <a:r>
              <a:rPr lang="en-US" sz="1800" i="1" dirty="0" smtClean="0"/>
              <a:t>the world’s largest producer of insulation-grade material</a:t>
            </a:r>
            <a:r>
              <a:rPr lang="en-US" sz="1800" dirty="0" smtClean="0"/>
              <a:t>.</a:t>
            </a:r>
            <a:endParaRPr lang="tr-TR" sz="1800" dirty="0" smtClean="0"/>
          </a:p>
          <a:p>
            <a:pPr>
              <a:defRPr/>
            </a:pPr>
            <a:endParaRPr lang="tr-TR" sz="18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yagram"/>
          <p:cNvGraphicFramePr/>
          <p:nvPr/>
        </p:nvGraphicFramePr>
        <p:xfrm>
          <a:off x="266701" y="1809750"/>
          <a:ext cx="8686800" cy="4581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1 Başlık"/>
          <p:cNvSpPr txBox="1">
            <a:spLocks/>
          </p:cNvSpPr>
          <p:nvPr/>
        </p:nvSpPr>
        <p:spPr bwMode="gray">
          <a:xfrm>
            <a:off x="352425" y="368300"/>
            <a:ext cx="8296275" cy="1174750"/>
          </a:xfrm>
          <a:prstGeom prst="rect">
            <a:avLst/>
          </a:prstGeom>
          <a:noFill/>
          <a:ln w="9525">
            <a:noFill/>
            <a:miter lim="800000"/>
            <a:headEnd/>
            <a:tailEnd/>
          </a:ln>
        </p:spPr>
        <p:txBody>
          <a:bodyPr lIns="0" rIns="0" anchor="ctr"/>
          <a:lstStyle/>
          <a:p>
            <a:pPr algn="ctr">
              <a:lnSpc>
                <a:spcPct val="90000"/>
              </a:lnSpc>
              <a:defRPr/>
            </a:pPr>
            <a:r>
              <a:rPr lang="tr-TR" sz="3600" b="1" kern="0" dirty="0" err="1">
                <a:latin typeface="+mj-lt"/>
                <a:ea typeface="+mj-ea"/>
                <a:cs typeface="+mj-cs"/>
              </a:rPr>
              <a:t>Boron</a:t>
            </a:r>
            <a:r>
              <a:rPr lang="tr-TR" sz="3600" b="1" kern="0" dirty="0">
                <a:latin typeface="+mj-lt"/>
                <a:ea typeface="+mj-ea"/>
                <a:cs typeface="+mj-cs"/>
              </a:rPr>
              <a:t> </a:t>
            </a:r>
            <a:r>
              <a:rPr lang="tr-TR" sz="3600" b="1" kern="0" dirty="0" err="1">
                <a:latin typeface="+mj-lt"/>
                <a:ea typeface="+mj-ea"/>
                <a:cs typeface="+mj-cs"/>
              </a:rPr>
              <a:t>Products</a:t>
            </a:r>
            <a:r>
              <a:rPr lang="tr-TR" sz="3600" b="1" kern="0" dirty="0">
                <a:latin typeface="+mj-lt"/>
                <a:ea typeface="+mj-ea"/>
                <a:cs typeface="+mj-cs"/>
              </a:rPr>
              <a:t> &amp; </a:t>
            </a:r>
            <a:r>
              <a:rPr lang="tr-TR" sz="3600" b="1" kern="0" dirty="0" err="1">
                <a:latin typeface="+mj-lt"/>
                <a:ea typeface="+mj-ea"/>
                <a:cs typeface="+mj-cs"/>
              </a:rPr>
              <a:t>Production</a:t>
            </a:r>
            <a:r>
              <a:rPr lang="tr-TR" sz="3600" b="1" kern="0" dirty="0">
                <a:latin typeface="+mj-lt"/>
                <a:ea typeface="+mj-ea"/>
                <a:cs typeface="+mj-cs"/>
              </a:rPr>
              <a:t> </a:t>
            </a:r>
            <a:r>
              <a:rPr lang="tr-TR" sz="3600" b="1" kern="0" dirty="0" err="1">
                <a:latin typeface="+mj-lt"/>
                <a:ea typeface="+mj-ea"/>
                <a:cs typeface="+mj-cs"/>
              </a:rPr>
              <a:t>Sites</a:t>
            </a:r>
            <a:r>
              <a:rPr lang="tr-TR" sz="3600" b="1" kern="0" dirty="0">
                <a:latin typeface="+mj-lt"/>
                <a:ea typeface="+mj-ea"/>
                <a:cs typeface="+mj-cs"/>
              </a:rPr>
              <a:t> of </a:t>
            </a:r>
            <a:r>
              <a:rPr lang="tr-TR" sz="3600" b="1" kern="0" dirty="0" smtClean="0">
                <a:latin typeface="+mj-lt"/>
                <a:ea typeface="+mj-ea"/>
                <a:cs typeface="+mj-cs"/>
              </a:rPr>
              <a:t>Eti Maden</a:t>
            </a:r>
            <a:endParaRPr lang="tr-TR" sz="3200" b="1" kern="0" dirty="0">
              <a:solidFill>
                <a:schemeClr val="tx1">
                  <a:lumMod val="95000"/>
                  <a:lumOff val="5000"/>
                </a:schemeClr>
              </a:solidFill>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Başlık"/>
          <p:cNvSpPr>
            <a:spLocks noGrp="1"/>
          </p:cNvSpPr>
          <p:nvPr>
            <p:ph type="title"/>
          </p:nvPr>
        </p:nvSpPr>
        <p:spPr>
          <a:xfrm>
            <a:off x="265176" y="300038"/>
            <a:ext cx="8507349" cy="852106"/>
          </a:xfrm>
        </p:spPr>
        <p:txBody>
          <a:bodyPr/>
          <a:lstStyle/>
          <a:p>
            <a:pPr eaLnBrk="1" hangingPunct="1">
              <a:defRPr/>
            </a:pPr>
            <a:r>
              <a:rPr lang="tr-TR" sz="2800" dirty="0" err="1" smtClean="0"/>
              <a:t>Boron</a:t>
            </a:r>
            <a:r>
              <a:rPr lang="tr-TR" sz="2800" dirty="0" smtClean="0"/>
              <a:t> </a:t>
            </a:r>
            <a:r>
              <a:rPr lang="tr-TR" sz="2800" dirty="0" err="1" smtClean="0"/>
              <a:t>Products</a:t>
            </a:r>
            <a:r>
              <a:rPr lang="tr-TR" sz="2800" dirty="0" smtClean="0"/>
              <a:t> </a:t>
            </a:r>
            <a:r>
              <a:rPr lang="tr-TR" sz="2800" dirty="0" err="1" smtClean="0"/>
              <a:t>Export</a:t>
            </a:r>
            <a:r>
              <a:rPr lang="tr-TR" sz="2800" dirty="0" smtClean="0"/>
              <a:t> of Eti Maden, 2011 </a:t>
            </a:r>
            <a:br>
              <a:rPr lang="tr-TR" sz="2800" dirty="0" smtClean="0"/>
            </a:br>
            <a:r>
              <a:rPr lang="tr-TR" sz="2000" dirty="0" smtClean="0">
                <a:solidFill>
                  <a:srgbClr val="C00000"/>
                </a:solidFill>
              </a:rPr>
              <a:t>(</a:t>
            </a:r>
            <a:r>
              <a:rPr lang="tr-TR" sz="2000" dirty="0" err="1" smtClean="0">
                <a:solidFill>
                  <a:srgbClr val="C00000"/>
                </a:solidFill>
              </a:rPr>
              <a:t>Regional</a:t>
            </a:r>
            <a:r>
              <a:rPr lang="tr-TR" sz="2000" dirty="0" smtClean="0">
                <a:solidFill>
                  <a:srgbClr val="C00000"/>
                </a:solidFill>
              </a:rPr>
              <a:t> &amp; </a:t>
            </a:r>
            <a:r>
              <a:rPr lang="tr-TR" sz="2000" dirty="0" err="1" smtClean="0">
                <a:solidFill>
                  <a:srgbClr val="C00000"/>
                </a:solidFill>
              </a:rPr>
              <a:t>Sectoral</a:t>
            </a:r>
            <a:r>
              <a:rPr lang="tr-TR" sz="2000" dirty="0" smtClean="0">
                <a:solidFill>
                  <a:srgbClr val="C00000"/>
                </a:solidFill>
              </a:rPr>
              <a:t> </a:t>
            </a:r>
            <a:r>
              <a:rPr lang="tr-TR" sz="2000" dirty="0" err="1" smtClean="0">
                <a:solidFill>
                  <a:srgbClr val="C00000"/>
                </a:solidFill>
              </a:rPr>
              <a:t>Distribution</a:t>
            </a:r>
            <a:r>
              <a:rPr lang="tr-TR" sz="2000" dirty="0" smtClean="0">
                <a:solidFill>
                  <a:srgbClr val="C00000"/>
                </a:solidFill>
              </a:rPr>
              <a:t>, </a:t>
            </a:r>
            <a:r>
              <a:rPr lang="tr-TR" sz="2000" dirty="0" err="1" smtClean="0">
                <a:solidFill>
                  <a:srgbClr val="C00000"/>
                </a:solidFill>
              </a:rPr>
              <a:t>Quantity</a:t>
            </a:r>
            <a:r>
              <a:rPr lang="tr-TR" sz="2000" dirty="0" smtClean="0">
                <a:solidFill>
                  <a:srgbClr val="C00000"/>
                </a:solidFill>
              </a:rPr>
              <a:t> </a:t>
            </a:r>
            <a:r>
              <a:rPr lang="tr-TR" sz="2000" dirty="0" err="1" smtClean="0">
                <a:solidFill>
                  <a:srgbClr val="C00000"/>
                </a:solidFill>
              </a:rPr>
              <a:t>Based</a:t>
            </a:r>
            <a:r>
              <a:rPr lang="tr-TR" sz="1800" dirty="0" smtClean="0">
                <a:solidFill>
                  <a:srgbClr val="C00000"/>
                </a:solidFill>
              </a:rPr>
              <a:t>)</a:t>
            </a:r>
            <a:endParaRPr lang="tr-TR" dirty="0" smtClean="0">
              <a:solidFill>
                <a:srgbClr val="C00000"/>
              </a:solidFill>
            </a:endParaRPr>
          </a:p>
        </p:txBody>
      </p:sp>
      <p:sp>
        <p:nvSpPr>
          <p:cNvPr id="22531" name="Rectangle 14"/>
          <p:cNvSpPr>
            <a:spLocks noChangeArrowheads="1"/>
          </p:cNvSpPr>
          <p:nvPr/>
        </p:nvSpPr>
        <p:spPr bwMode="gray">
          <a:xfrm>
            <a:off x="675132" y="5373688"/>
            <a:ext cx="8047038" cy="624776"/>
          </a:xfrm>
          <a:prstGeom prst="rect">
            <a:avLst/>
          </a:prstGeom>
          <a:solidFill>
            <a:schemeClr val="bg1"/>
          </a:solidFill>
          <a:ln w="12700">
            <a:solidFill>
              <a:srgbClr val="DDDDDD"/>
            </a:solidFill>
            <a:miter lim="800000"/>
            <a:headEnd/>
            <a:tailEnd/>
          </a:ln>
        </p:spPr>
        <p:txBody>
          <a:bodyPr lIns="108000" tIns="108000" rIns="144000" bIns="72000" anchor="ctr"/>
          <a:lstStyle/>
          <a:p>
            <a:pPr marL="190500" indent="-190500" algn="just">
              <a:lnSpc>
                <a:spcPct val="90000"/>
              </a:lnSpc>
              <a:spcAft>
                <a:spcPct val="20000"/>
              </a:spcAft>
              <a:buClr>
                <a:srgbClr val="292929"/>
              </a:buClr>
              <a:buFont typeface="Arial" pitchFamily="34" charset="0"/>
              <a:buChar char="•"/>
            </a:pPr>
            <a:r>
              <a:rPr lang="tr-TR" sz="2000" dirty="0" smtClean="0"/>
              <a:t>T</a:t>
            </a:r>
            <a:r>
              <a:rPr lang="en-US" sz="2000" dirty="0" smtClean="0"/>
              <a:t>he regional distribution</a:t>
            </a:r>
            <a:r>
              <a:rPr lang="tr-TR" sz="2000" dirty="0" smtClean="0"/>
              <a:t>’s </a:t>
            </a:r>
            <a:r>
              <a:rPr lang="tr-TR" sz="2000" dirty="0" err="1" smtClean="0"/>
              <a:t>percentage</a:t>
            </a:r>
            <a:r>
              <a:rPr lang="en-US" sz="2000" dirty="0" smtClean="0"/>
              <a:t> of boron products </a:t>
            </a:r>
            <a:r>
              <a:rPr lang="tr-TR" sz="2000" dirty="0" err="1" smtClean="0"/>
              <a:t>export</a:t>
            </a:r>
            <a:r>
              <a:rPr lang="tr-TR" sz="2000" dirty="0" smtClean="0"/>
              <a:t> </a:t>
            </a:r>
            <a:r>
              <a:rPr lang="tr-TR" sz="2000" dirty="0" err="1" smtClean="0"/>
              <a:t>follows</a:t>
            </a:r>
            <a:r>
              <a:rPr lang="tr-TR" sz="2000" dirty="0" smtClean="0"/>
              <a:t> </a:t>
            </a:r>
            <a:r>
              <a:rPr lang="en-US" sz="2000" dirty="0" smtClean="0"/>
              <a:t>a </a:t>
            </a:r>
            <a:r>
              <a:rPr lang="tr-TR" sz="2000" dirty="0" err="1" smtClean="0"/>
              <a:t>fluctuating</a:t>
            </a:r>
            <a:r>
              <a:rPr lang="tr-TR" sz="2000" dirty="0" smtClean="0"/>
              <a:t> </a:t>
            </a:r>
            <a:r>
              <a:rPr lang="tr-TR" sz="2000" dirty="0" err="1" smtClean="0"/>
              <a:t>course</a:t>
            </a:r>
            <a:r>
              <a:rPr lang="en-US" sz="2000" dirty="0" smtClean="0"/>
              <a:t>.</a:t>
            </a:r>
            <a:endParaRPr lang="en-GB" sz="2000" b="1" dirty="0"/>
          </a:p>
        </p:txBody>
      </p:sp>
      <p:sp>
        <p:nvSpPr>
          <p:cNvPr id="10" name="Rectangle 14"/>
          <p:cNvSpPr>
            <a:spLocks noChangeArrowheads="1"/>
          </p:cNvSpPr>
          <p:nvPr/>
        </p:nvSpPr>
        <p:spPr bwMode="gray">
          <a:xfrm rot="16200000">
            <a:off x="281019" y="5501291"/>
            <a:ext cx="395288" cy="266700"/>
          </a:xfrm>
          <a:prstGeom prst="rect">
            <a:avLst/>
          </a:prstGeom>
          <a:solidFill>
            <a:srgbClr val="C40505"/>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defRPr/>
            </a:pPr>
            <a:endParaRPr lang="de-DE" sz="1200" b="1" noProof="1">
              <a:solidFill>
                <a:schemeClr val="bg1"/>
              </a:solidFill>
            </a:endParaRPr>
          </a:p>
        </p:txBody>
      </p:sp>
      <p:graphicFrame>
        <p:nvGraphicFramePr>
          <p:cNvPr id="8" name="4 Grafik"/>
          <p:cNvGraphicFramePr/>
          <p:nvPr/>
        </p:nvGraphicFramePr>
        <p:xfrm>
          <a:off x="224028" y="1365313"/>
          <a:ext cx="4293108" cy="37370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5 Grafik"/>
          <p:cNvGraphicFramePr/>
          <p:nvPr/>
        </p:nvGraphicFramePr>
        <p:xfrm>
          <a:off x="4596093" y="1356494"/>
          <a:ext cx="4401603" cy="374585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1 Başlık"/>
          <p:cNvSpPr>
            <a:spLocks noGrp="1"/>
          </p:cNvSpPr>
          <p:nvPr>
            <p:ph type="title"/>
          </p:nvPr>
        </p:nvSpPr>
        <p:spPr/>
        <p:txBody>
          <a:bodyPr/>
          <a:lstStyle/>
          <a:p>
            <a:r>
              <a:rPr lang="tr-TR" sz="2800" dirty="0" smtClean="0"/>
              <a:t>Market </a:t>
            </a:r>
            <a:r>
              <a:rPr lang="tr-TR" sz="2800" dirty="0" err="1" smtClean="0"/>
              <a:t>Shares</a:t>
            </a:r>
            <a:r>
              <a:rPr lang="tr-TR" sz="2800" dirty="0" smtClean="0"/>
              <a:t>, 2011</a:t>
            </a:r>
          </a:p>
        </p:txBody>
      </p:sp>
      <p:graphicFrame>
        <p:nvGraphicFramePr>
          <p:cNvPr id="10" name="3 Grafik"/>
          <p:cNvGraphicFramePr>
            <a:graphicFrameLocks/>
          </p:cNvGraphicFramePr>
          <p:nvPr/>
        </p:nvGraphicFramePr>
        <p:xfrm>
          <a:off x="1085088" y="1412748"/>
          <a:ext cx="7137400" cy="4483100"/>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13 Grup"/>
          <p:cNvGrpSpPr>
            <a:grpSpLocks/>
          </p:cNvGrpSpPr>
          <p:nvPr/>
        </p:nvGrpSpPr>
        <p:grpSpPr bwMode="auto">
          <a:xfrm>
            <a:off x="476250" y="1065213"/>
            <a:ext cx="2659063" cy="1631950"/>
            <a:chOff x="142875" y="1465263"/>
            <a:chExt cx="2659063" cy="1737973"/>
          </a:xfrm>
        </p:grpSpPr>
        <p:cxnSp>
          <p:nvCxnSpPr>
            <p:cNvPr id="14" name="7 Dirsek Bağlayıcısı"/>
            <p:cNvCxnSpPr>
              <a:cxnSpLocks noChangeShapeType="1"/>
            </p:cNvCxnSpPr>
            <p:nvPr/>
          </p:nvCxnSpPr>
          <p:spPr bwMode="auto">
            <a:xfrm>
              <a:off x="1444625" y="2663923"/>
              <a:ext cx="1357313" cy="539313"/>
            </a:xfrm>
            <a:prstGeom prst="bentConnector3">
              <a:avLst>
                <a:gd name="adj1" fmla="val 50000"/>
              </a:avLst>
            </a:prstGeom>
            <a:ln w="22225">
              <a:headEnd type="none" w="sm" len="sm"/>
              <a:tailEnd type="arrow" w="med" len="med"/>
            </a:ln>
          </p:spPr>
          <p:style>
            <a:lnRef idx="1">
              <a:schemeClr val="accent2"/>
            </a:lnRef>
            <a:fillRef idx="0">
              <a:schemeClr val="accent2"/>
            </a:fillRef>
            <a:effectRef idx="0">
              <a:schemeClr val="accent2"/>
            </a:effectRef>
            <a:fontRef idx="minor">
              <a:schemeClr val="tx1"/>
            </a:fontRef>
          </p:style>
        </p:cxnSp>
        <p:sp>
          <p:nvSpPr>
            <p:cNvPr id="16" name="15 Metin kutusu"/>
            <p:cNvSpPr txBox="1"/>
            <p:nvPr/>
          </p:nvSpPr>
          <p:spPr>
            <a:xfrm>
              <a:off x="142875" y="1465263"/>
              <a:ext cx="2254250" cy="110567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marL="342900" indent="-342900" eaLnBrk="0" hangingPunct="0">
                <a:spcBef>
                  <a:spcPct val="20000"/>
                </a:spcBef>
                <a:buClr>
                  <a:schemeClr val="hlink"/>
                </a:buClr>
                <a:buSzPct val="75000"/>
                <a:buFont typeface="Wingdings" pitchFamily="2" charset="2"/>
                <a:buChar char="n"/>
                <a:defRPr/>
              </a:pPr>
              <a:r>
                <a:rPr kumimoji="1" lang="tr-TR" b="1" dirty="0" err="1">
                  <a:solidFill>
                    <a:schemeClr val="tx1">
                      <a:lumMod val="75000"/>
                      <a:lumOff val="25000"/>
                    </a:schemeClr>
                  </a:solidFill>
                </a:rPr>
                <a:t>Russia</a:t>
              </a:r>
              <a:endParaRPr kumimoji="1" lang="tr-TR" b="1" dirty="0">
                <a:solidFill>
                  <a:schemeClr val="tx1">
                    <a:lumMod val="75000"/>
                    <a:lumOff val="25000"/>
                  </a:schemeClr>
                </a:solidFill>
              </a:endParaRPr>
            </a:p>
            <a:p>
              <a:pPr marL="342900" indent="-342900" eaLnBrk="0" hangingPunct="0">
                <a:spcBef>
                  <a:spcPct val="20000"/>
                </a:spcBef>
                <a:buClr>
                  <a:schemeClr val="hlink"/>
                </a:buClr>
                <a:buSzPct val="75000"/>
                <a:buFont typeface="Wingdings" pitchFamily="2" charset="2"/>
                <a:buChar char="n"/>
                <a:defRPr/>
              </a:pPr>
              <a:r>
                <a:rPr kumimoji="1" lang="tr-TR" b="1" dirty="0" err="1">
                  <a:solidFill>
                    <a:schemeClr val="tx1">
                      <a:lumMod val="75000"/>
                      <a:lumOff val="25000"/>
                    </a:schemeClr>
                  </a:solidFill>
                </a:rPr>
                <a:t>China</a:t>
              </a:r>
              <a:endParaRPr kumimoji="1" lang="tr-TR" b="1" dirty="0">
                <a:solidFill>
                  <a:schemeClr val="tx1">
                    <a:lumMod val="75000"/>
                    <a:lumOff val="25000"/>
                  </a:schemeClr>
                </a:solidFill>
              </a:endParaRPr>
            </a:p>
            <a:p>
              <a:pPr marL="342900" indent="-342900" eaLnBrk="0" hangingPunct="0">
                <a:spcBef>
                  <a:spcPct val="20000"/>
                </a:spcBef>
                <a:buClr>
                  <a:schemeClr val="hlink"/>
                </a:buClr>
                <a:buSzPct val="75000"/>
                <a:buFont typeface="Wingdings" pitchFamily="2" charset="2"/>
                <a:buChar char="n"/>
                <a:defRPr/>
              </a:pPr>
              <a:r>
                <a:rPr kumimoji="1" lang="tr-TR" b="1" dirty="0">
                  <a:solidFill>
                    <a:schemeClr val="tx1">
                      <a:lumMod val="75000"/>
                      <a:lumOff val="25000"/>
                    </a:schemeClr>
                  </a:solidFill>
                </a:rPr>
                <a:t>South </a:t>
              </a:r>
              <a:r>
                <a:rPr kumimoji="1" lang="tr-TR" b="1" dirty="0" err="1">
                  <a:solidFill>
                    <a:schemeClr val="tx1">
                      <a:lumMod val="75000"/>
                      <a:lumOff val="25000"/>
                    </a:schemeClr>
                  </a:solidFill>
                </a:rPr>
                <a:t>America</a:t>
              </a:r>
              <a:endParaRPr kumimoji="1" lang="tr-TR" b="1" dirty="0">
                <a:solidFill>
                  <a:schemeClr val="tx1">
                    <a:lumMod val="75000"/>
                    <a:lumOff val="25000"/>
                  </a:schemeClr>
                </a:solidFill>
              </a:endParaRPr>
            </a:p>
          </p:txBody>
        </p:sp>
      </p:grpSp>
      <p:sp>
        <p:nvSpPr>
          <p:cNvPr id="17" name="16 Metin kutusu"/>
          <p:cNvSpPr txBox="1"/>
          <p:nvPr/>
        </p:nvSpPr>
        <p:spPr>
          <a:xfrm>
            <a:off x="6236208" y="5532120"/>
            <a:ext cx="1984248" cy="369332"/>
          </a:xfrm>
          <a:prstGeom prst="rect">
            <a:avLst/>
          </a:prstGeom>
          <a:noFill/>
          <a:ln w="19050">
            <a:solidFill>
              <a:srgbClr val="C00000"/>
            </a:solidFill>
          </a:ln>
        </p:spPr>
        <p:txBody>
          <a:bodyPr wrap="square" rtlCol="0">
            <a:spAutoFit/>
          </a:bodyPr>
          <a:lstStyle/>
          <a:p>
            <a:r>
              <a:rPr lang="tr-TR" dirty="0" err="1" smtClean="0"/>
              <a:t>Quantity</a:t>
            </a:r>
            <a:r>
              <a:rPr lang="tr-TR" dirty="0" smtClean="0"/>
              <a:t> </a:t>
            </a:r>
            <a:r>
              <a:rPr lang="tr-TR" dirty="0" err="1" smtClean="0"/>
              <a:t>based</a:t>
            </a:r>
            <a:endParaRPr lang="tr-TR" dirty="0"/>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Başlık"/>
          <p:cNvSpPr txBox="1">
            <a:spLocks/>
          </p:cNvSpPr>
          <p:nvPr/>
        </p:nvSpPr>
        <p:spPr bwMode="gray">
          <a:xfrm>
            <a:off x="439738" y="214313"/>
            <a:ext cx="7894637" cy="873125"/>
          </a:xfrm>
          <a:prstGeom prst="rect">
            <a:avLst/>
          </a:prstGeom>
          <a:noFill/>
          <a:ln w="9525">
            <a:noFill/>
            <a:miter lim="800000"/>
            <a:headEnd/>
            <a:tailEnd/>
          </a:ln>
        </p:spPr>
        <p:txBody>
          <a:bodyPr lIns="0" rIns="0"/>
          <a:lstStyle/>
          <a:p>
            <a:pPr>
              <a:lnSpc>
                <a:spcPct val="90000"/>
              </a:lnSpc>
              <a:defRPr/>
            </a:pPr>
            <a:endParaRPr lang="tr-TR" sz="2800" b="1" kern="0" dirty="0">
              <a:latin typeface="+mj-lt"/>
              <a:ea typeface="+mj-ea"/>
              <a:cs typeface="+mj-cs"/>
            </a:endParaRPr>
          </a:p>
        </p:txBody>
      </p:sp>
      <p:pic>
        <p:nvPicPr>
          <p:cNvPr id="17411" name="Picture 2"/>
          <p:cNvPicPr>
            <a:picLocks noChangeAspect="1" noChangeArrowheads="1"/>
          </p:cNvPicPr>
          <p:nvPr/>
        </p:nvPicPr>
        <p:blipFill>
          <a:blip r:embed="rId2" cstate="print"/>
          <a:srcRect/>
          <a:stretch>
            <a:fillRect/>
          </a:stretch>
        </p:blipFill>
        <p:spPr bwMode="auto">
          <a:xfrm rot="709188">
            <a:off x="5876925" y="1095375"/>
            <a:ext cx="3014663" cy="1279525"/>
          </a:xfrm>
          <a:prstGeom prst="rect">
            <a:avLst/>
          </a:prstGeom>
          <a:noFill/>
          <a:ln w="9525">
            <a:noFill/>
            <a:miter lim="800000"/>
            <a:headEnd/>
            <a:tailEnd/>
          </a:ln>
        </p:spPr>
      </p:pic>
      <p:sp>
        <p:nvSpPr>
          <p:cNvPr id="19" name="18 Metin kutusu"/>
          <p:cNvSpPr txBox="1"/>
          <p:nvPr/>
        </p:nvSpPr>
        <p:spPr>
          <a:xfrm>
            <a:off x="304800" y="2695575"/>
            <a:ext cx="8575675" cy="1939925"/>
          </a:xfrm>
          <a:prstGeom prst="rect">
            <a:avLst/>
          </a:prstGeom>
          <a:solidFill>
            <a:schemeClr val="bg2">
              <a:lumMod val="40000"/>
              <a:lumOff val="60000"/>
            </a:schemeClr>
          </a:solidFill>
        </p:spPr>
        <p:txBody>
          <a:bodyPr>
            <a:spAutoFit/>
          </a:bodyPr>
          <a:lstStyle/>
          <a:p>
            <a:pPr algn="just">
              <a:defRPr/>
            </a:pPr>
            <a:r>
              <a:rPr lang="tr-TR" sz="4000" dirty="0">
                <a:latin typeface="+mj-lt"/>
              </a:rPr>
              <a:t>Eti Mine is </a:t>
            </a:r>
            <a:r>
              <a:rPr lang="tr-TR" sz="4000" dirty="0" err="1">
                <a:latin typeface="+mj-lt"/>
              </a:rPr>
              <a:t>stated</a:t>
            </a:r>
            <a:r>
              <a:rPr lang="tr-TR" sz="4000" dirty="0">
                <a:latin typeface="+mj-lt"/>
              </a:rPr>
              <a:t> as 1</a:t>
            </a:r>
            <a:r>
              <a:rPr lang="tr-TR" sz="4000" baseline="30000" dirty="0">
                <a:latin typeface="+mj-lt"/>
              </a:rPr>
              <a:t>st</a:t>
            </a:r>
            <a:r>
              <a:rPr lang="tr-TR" sz="4000" dirty="0">
                <a:latin typeface="+mj-lt"/>
              </a:rPr>
              <a:t> in </a:t>
            </a:r>
            <a:r>
              <a:rPr lang="tr-TR" sz="4000" dirty="0" err="1">
                <a:latin typeface="+mj-lt"/>
              </a:rPr>
              <a:t>public</a:t>
            </a:r>
            <a:r>
              <a:rPr lang="tr-TR" sz="4000" dirty="0">
                <a:latin typeface="+mj-lt"/>
              </a:rPr>
              <a:t> </a:t>
            </a:r>
            <a:r>
              <a:rPr lang="tr-TR" sz="4000" dirty="0" err="1">
                <a:latin typeface="+mj-lt"/>
              </a:rPr>
              <a:t>rank</a:t>
            </a:r>
            <a:r>
              <a:rPr lang="tr-TR" sz="4000" dirty="0">
                <a:latin typeface="+mj-lt"/>
              </a:rPr>
              <a:t> </a:t>
            </a:r>
            <a:r>
              <a:rPr lang="tr-TR" sz="4000" dirty="0" err="1">
                <a:latin typeface="+mj-lt"/>
              </a:rPr>
              <a:t>and</a:t>
            </a:r>
            <a:r>
              <a:rPr lang="tr-TR" sz="4000" dirty="0">
                <a:latin typeface="+mj-lt"/>
              </a:rPr>
              <a:t> 16</a:t>
            </a:r>
            <a:r>
              <a:rPr lang="tr-TR" sz="4000" baseline="30000" dirty="0">
                <a:latin typeface="+mj-lt"/>
              </a:rPr>
              <a:t>st</a:t>
            </a:r>
            <a:r>
              <a:rPr lang="tr-TR" sz="4000" dirty="0">
                <a:latin typeface="+mj-lt"/>
              </a:rPr>
              <a:t> in general </a:t>
            </a:r>
            <a:r>
              <a:rPr lang="tr-TR" sz="4000" dirty="0" err="1">
                <a:latin typeface="+mj-lt"/>
              </a:rPr>
              <a:t>rank</a:t>
            </a:r>
            <a:r>
              <a:rPr lang="tr-TR" sz="4000" dirty="0">
                <a:latin typeface="+mj-lt"/>
              </a:rPr>
              <a:t> in </a:t>
            </a:r>
            <a:r>
              <a:rPr lang="tr-TR" sz="4000" dirty="0" err="1">
                <a:latin typeface="+mj-lt"/>
              </a:rPr>
              <a:t>the</a:t>
            </a:r>
            <a:r>
              <a:rPr lang="tr-TR" sz="4000" dirty="0">
                <a:latin typeface="+mj-lt"/>
              </a:rPr>
              <a:t> </a:t>
            </a:r>
            <a:r>
              <a:rPr lang="tr-TR" sz="4000" dirty="0" err="1">
                <a:latin typeface="+mj-lt"/>
              </a:rPr>
              <a:t>list</a:t>
            </a:r>
            <a:r>
              <a:rPr lang="tr-TR" sz="4000" dirty="0">
                <a:latin typeface="+mj-lt"/>
              </a:rPr>
              <a:t> of “Top 1000 </a:t>
            </a:r>
            <a:r>
              <a:rPr lang="tr-TR" sz="4000" dirty="0" err="1">
                <a:latin typeface="+mj-lt"/>
              </a:rPr>
              <a:t>Exporters</a:t>
            </a:r>
            <a:r>
              <a:rPr lang="tr-TR" sz="4000" dirty="0">
                <a:latin typeface="+mj-lt"/>
              </a:rPr>
              <a:t> of </a:t>
            </a:r>
            <a:r>
              <a:rPr lang="tr-TR" sz="4000" dirty="0" err="1">
                <a:latin typeface="+mj-lt"/>
              </a:rPr>
              <a:t>Turkey</a:t>
            </a:r>
            <a:r>
              <a:rPr lang="tr-TR" sz="4000" dirty="0">
                <a:latin typeface="+mj-lt"/>
              </a:rPr>
              <a:t>*”</a:t>
            </a:r>
          </a:p>
        </p:txBody>
      </p:sp>
      <p:sp>
        <p:nvSpPr>
          <p:cNvPr id="13" name="12 Başlık"/>
          <p:cNvSpPr txBox="1">
            <a:spLocks/>
          </p:cNvSpPr>
          <p:nvPr/>
        </p:nvSpPr>
        <p:spPr bwMode="auto">
          <a:xfrm>
            <a:off x="276225" y="633413"/>
            <a:ext cx="6197600" cy="1195387"/>
          </a:xfrm>
          <a:prstGeom prst="rect">
            <a:avLst/>
          </a:prstGeom>
          <a:noFill/>
          <a:ln w="9525">
            <a:noFill/>
            <a:miter lim="800000"/>
            <a:headEnd/>
            <a:tailEnd/>
          </a:ln>
        </p:spPr>
        <p:txBody>
          <a:bodyPr rIns="198000" anchor="ctr"/>
          <a:lstStyle/>
          <a:p>
            <a:pPr eaLnBrk="0" hangingPunct="0">
              <a:defRPr/>
            </a:pPr>
            <a:r>
              <a:rPr lang="tr-TR" sz="4000" b="1" kern="0" dirty="0">
                <a:solidFill>
                  <a:srgbClr val="C00000"/>
                </a:solidFill>
                <a:latin typeface="+mj-lt"/>
                <a:ea typeface="+mj-ea"/>
                <a:cs typeface="+mj-cs"/>
              </a:rPr>
              <a:t>Eti Maden in </a:t>
            </a:r>
            <a:r>
              <a:rPr lang="tr-TR" sz="4000" b="1" kern="0" dirty="0" err="1">
                <a:solidFill>
                  <a:srgbClr val="C00000"/>
                </a:solidFill>
                <a:latin typeface="+mj-lt"/>
                <a:ea typeface="+mj-ea"/>
                <a:cs typeface="+mj-cs"/>
              </a:rPr>
              <a:t>Turkish</a:t>
            </a:r>
            <a:r>
              <a:rPr lang="tr-TR" sz="4000" b="1" kern="0" dirty="0">
                <a:solidFill>
                  <a:srgbClr val="C00000"/>
                </a:solidFill>
                <a:latin typeface="+mj-lt"/>
                <a:ea typeface="+mj-ea"/>
                <a:cs typeface="+mj-cs"/>
              </a:rPr>
              <a:t> </a:t>
            </a:r>
            <a:r>
              <a:rPr lang="tr-TR" sz="4000" b="1" kern="0" dirty="0" err="1">
                <a:solidFill>
                  <a:srgbClr val="C00000"/>
                </a:solidFill>
                <a:latin typeface="+mj-lt"/>
                <a:ea typeface="+mj-ea"/>
                <a:cs typeface="+mj-cs"/>
              </a:rPr>
              <a:t>Economy</a:t>
            </a:r>
            <a:endParaRPr lang="tr-TR" sz="4000" b="1" kern="0" dirty="0">
              <a:solidFill>
                <a:srgbClr val="C00000"/>
              </a:solidFill>
              <a:latin typeface="+mj-lt"/>
              <a:ea typeface="+mj-ea"/>
              <a:cs typeface="+mj-cs"/>
            </a:endParaRPr>
          </a:p>
        </p:txBody>
      </p:sp>
      <p:sp>
        <p:nvSpPr>
          <p:cNvPr id="17414" name="11 Dikdörtgen"/>
          <p:cNvSpPr>
            <a:spLocks noChangeArrowheads="1"/>
          </p:cNvSpPr>
          <p:nvPr/>
        </p:nvSpPr>
        <p:spPr bwMode="auto">
          <a:xfrm>
            <a:off x="1241425" y="5618163"/>
            <a:ext cx="6672263" cy="584200"/>
          </a:xfrm>
          <a:prstGeom prst="rect">
            <a:avLst/>
          </a:prstGeom>
          <a:noFill/>
          <a:ln w="9525">
            <a:noFill/>
            <a:miter lim="800000"/>
            <a:headEnd/>
            <a:tailEnd/>
          </a:ln>
        </p:spPr>
        <p:txBody>
          <a:bodyPr>
            <a:spAutoFit/>
          </a:bodyPr>
          <a:lstStyle/>
          <a:p>
            <a:r>
              <a:rPr lang="tr-TR" sz="3200" dirty="0">
                <a:solidFill>
                  <a:srgbClr val="000000"/>
                </a:solidFill>
              </a:rPr>
              <a:t>*TEA (</a:t>
            </a:r>
            <a:r>
              <a:rPr lang="tr-TR" sz="3200" dirty="0" err="1">
                <a:solidFill>
                  <a:srgbClr val="000000"/>
                </a:solidFill>
              </a:rPr>
              <a:t>Turkish</a:t>
            </a:r>
            <a:r>
              <a:rPr lang="tr-TR" sz="3200" dirty="0">
                <a:solidFill>
                  <a:srgbClr val="000000"/>
                </a:solidFill>
              </a:rPr>
              <a:t> </a:t>
            </a:r>
            <a:r>
              <a:rPr lang="tr-TR" sz="3200" dirty="0" err="1">
                <a:solidFill>
                  <a:srgbClr val="000000"/>
                </a:solidFill>
              </a:rPr>
              <a:t>Exporters</a:t>
            </a:r>
            <a:r>
              <a:rPr lang="tr-TR" sz="3200" dirty="0">
                <a:solidFill>
                  <a:srgbClr val="000000"/>
                </a:solidFill>
              </a:rPr>
              <a:t> </a:t>
            </a:r>
            <a:r>
              <a:rPr lang="tr-TR" sz="3200" dirty="0" err="1">
                <a:solidFill>
                  <a:srgbClr val="000000"/>
                </a:solidFill>
              </a:rPr>
              <a:t>Assembly</a:t>
            </a:r>
            <a:r>
              <a:rPr lang="tr-TR" sz="3200" dirty="0">
                <a:solidFill>
                  <a:srgbClr val="000000"/>
                </a:solidFill>
              </a:rPr>
              <a:t>)</a:t>
            </a:r>
            <a:endParaRPr lang="tr-TR" dirty="0"/>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Başlık"/>
          <p:cNvSpPr txBox="1">
            <a:spLocks/>
          </p:cNvSpPr>
          <p:nvPr/>
        </p:nvSpPr>
        <p:spPr bwMode="gray">
          <a:xfrm>
            <a:off x="439738" y="214313"/>
            <a:ext cx="7894637" cy="873125"/>
          </a:xfrm>
          <a:prstGeom prst="rect">
            <a:avLst/>
          </a:prstGeom>
          <a:noFill/>
          <a:ln w="9525">
            <a:noFill/>
            <a:miter lim="800000"/>
            <a:headEnd/>
            <a:tailEnd/>
          </a:ln>
        </p:spPr>
        <p:txBody>
          <a:bodyPr lIns="0" rIns="0"/>
          <a:lstStyle/>
          <a:p>
            <a:pPr>
              <a:lnSpc>
                <a:spcPct val="90000"/>
              </a:lnSpc>
              <a:defRPr/>
            </a:pPr>
            <a:endParaRPr lang="tr-TR" sz="2800" b="1" kern="0" dirty="0">
              <a:latin typeface="+mj-lt"/>
              <a:ea typeface="+mj-ea"/>
              <a:cs typeface="+mj-cs"/>
            </a:endParaRPr>
          </a:p>
        </p:txBody>
      </p:sp>
      <p:sp>
        <p:nvSpPr>
          <p:cNvPr id="19" name="18 Metin kutusu"/>
          <p:cNvSpPr txBox="1"/>
          <p:nvPr/>
        </p:nvSpPr>
        <p:spPr>
          <a:xfrm>
            <a:off x="206375" y="1084263"/>
            <a:ext cx="8656638" cy="1200329"/>
          </a:xfrm>
          <a:prstGeom prst="rect">
            <a:avLst/>
          </a:prstGeom>
          <a:noFill/>
          <a:ln>
            <a:solidFill>
              <a:srgbClr val="C00000"/>
            </a:solidFill>
          </a:ln>
        </p:spPr>
        <p:txBody>
          <a:bodyPr>
            <a:spAutoFit/>
          </a:bodyPr>
          <a:lstStyle/>
          <a:p>
            <a:pPr marL="85725" indent="-85725" algn="just">
              <a:buClr>
                <a:schemeClr val="accent6"/>
              </a:buClr>
              <a:buFont typeface="Arial" pitchFamily="34" charset="0"/>
              <a:buChar char="•"/>
              <a:defRPr/>
            </a:pPr>
            <a:r>
              <a:rPr lang="tr-TR" sz="2400" b="1" dirty="0" smtClean="0">
                <a:solidFill>
                  <a:srgbClr val="C00000"/>
                </a:solidFill>
                <a:latin typeface="+mj-lt"/>
                <a:ea typeface="+mj-ea"/>
                <a:cs typeface="+mj-cs"/>
              </a:rPr>
              <a:t>Eti Maden</a:t>
            </a:r>
            <a:r>
              <a:rPr lang="tr-TR" sz="2400" dirty="0" smtClean="0">
                <a:solidFill>
                  <a:srgbClr val="00B050"/>
                </a:solidFill>
              </a:rPr>
              <a:t> </a:t>
            </a:r>
            <a:r>
              <a:rPr lang="tr-TR" sz="2400" dirty="0" err="1" smtClean="0">
                <a:latin typeface="+mn-lt"/>
              </a:rPr>
              <a:t>rose</a:t>
            </a:r>
            <a:r>
              <a:rPr lang="tr-TR" sz="2400" dirty="0" smtClean="0">
                <a:latin typeface="+mn-lt"/>
              </a:rPr>
              <a:t> </a:t>
            </a:r>
            <a:r>
              <a:rPr lang="tr-TR" sz="2400" dirty="0" err="1" smtClean="0">
                <a:latin typeface="+mn-lt"/>
              </a:rPr>
              <a:t>to</a:t>
            </a:r>
            <a:r>
              <a:rPr lang="tr-TR" sz="2400" dirty="0" smtClean="0">
                <a:latin typeface="+mn-lt"/>
              </a:rPr>
              <a:t> </a:t>
            </a:r>
            <a:r>
              <a:rPr lang="tr-TR" sz="2400" b="1" dirty="0" smtClean="0">
                <a:solidFill>
                  <a:srgbClr val="C00000"/>
                </a:solidFill>
                <a:latin typeface="+mn-lt"/>
                <a:ea typeface="+mj-ea"/>
                <a:cs typeface="+mj-cs"/>
              </a:rPr>
              <a:t>43</a:t>
            </a:r>
            <a:r>
              <a:rPr lang="tr-TR" sz="2400" b="1" baseline="30000" dirty="0" smtClean="0">
                <a:solidFill>
                  <a:srgbClr val="C00000"/>
                </a:solidFill>
                <a:latin typeface="+mn-lt"/>
                <a:ea typeface="+mj-ea"/>
                <a:cs typeface="+mj-cs"/>
              </a:rPr>
              <a:t>rd</a:t>
            </a:r>
            <a:r>
              <a:rPr lang="tr-TR" sz="2400" b="1" dirty="0" smtClean="0">
                <a:solidFill>
                  <a:srgbClr val="C00000"/>
                </a:solidFill>
                <a:latin typeface="+mn-lt"/>
                <a:ea typeface="+mj-ea"/>
                <a:cs typeface="+mj-cs"/>
              </a:rPr>
              <a:t> in </a:t>
            </a:r>
            <a:r>
              <a:rPr lang="tr-TR" sz="2400" b="1" dirty="0" err="1" smtClean="0">
                <a:solidFill>
                  <a:srgbClr val="C00000"/>
                </a:solidFill>
                <a:latin typeface="+mn-lt"/>
                <a:ea typeface="+mj-ea"/>
                <a:cs typeface="+mj-cs"/>
              </a:rPr>
              <a:t>rank</a:t>
            </a:r>
            <a:r>
              <a:rPr lang="tr-TR" sz="2400" b="1" dirty="0" smtClean="0">
                <a:solidFill>
                  <a:srgbClr val="C00000"/>
                </a:solidFill>
                <a:latin typeface="+mn-lt"/>
                <a:ea typeface="+mj-ea"/>
                <a:cs typeface="+mj-cs"/>
              </a:rPr>
              <a:t> </a:t>
            </a:r>
            <a:r>
              <a:rPr lang="tr-TR" sz="2400" dirty="0" smtClean="0">
                <a:latin typeface="+mn-lt"/>
              </a:rPr>
              <a:t>of general </a:t>
            </a:r>
            <a:r>
              <a:rPr lang="tr-TR" sz="2400" dirty="0" err="1" smtClean="0">
                <a:latin typeface="+mn-lt"/>
              </a:rPr>
              <a:t>evaluation</a:t>
            </a:r>
            <a:r>
              <a:rPr lang="tr-TR" sz="2400" dirty="0" smtClean="0">
                <a:latin typeface="+mn-lt"/>
              </a:rPr>
              <a:t> </a:t>
            </a:r>
            <a:r>
              <a:rPr lang="tr-TR" sz="2400" dirty="0" err="1" smtClean="0">
                <a:latin typeface="+mn-lt"/>
              </a:rPr>
              <a:t>from</a:t>
            </a:r>
            <a:r>
              <a:rPr lang="tr-TR" sz="2400" dirty="0" smtClean="0">
                <a:latin typeface="+mn-lt"/>
              </a:rPr>
              <a:t> </a:t>
            </a:r>
            <a:r>
              <a:rPr lang="tr-TR" sz="2400" dirty="0" err="1" smtClean="0">
                <a:latin typeface="+mn-lt"/>
              </a:rPr>
              <a:t>the</a:t>
            </a:r>
            <a:r>
              <a:rPr lang="tr-TR" sz="2400" dirty="0" smtClean="0">
                <a:latin typeface="+mn-lt"/>
              </a:rPr>
              <a:t> </a:t>
            </a:r>
            <a:r>
              <a:rPr lang="tr-TR" sz="2400" dirty="0" err="1" smtClean="0">
                <a:latin typeface="+mn-lt"/>
              </a:rPr>
              <a:t>level</a:t>
            </a:r>
            <a:r>
              <a:rPr lang="tr-TR" sz="2400" dirty="0" smtClean="0">
                <a:latin typeface="+mn-lt"/>
              </a:rPr>
              <a:t> of </a:t>
            </a:r>
            <a:r>
              <a:rPr lang="tr-TR" sz="2400" b="1" dirty="0" smtClean="0">
                <a:solidFill>
                  <a:srgbClr val="C00000"/>
                </a:solidFill>
                <a:latin typeface="+mn-lt"/>
                <a:ea typeface="+mj-ea"/>
                <a:cs typeface="+mj-cs"/>
              </a:rPr>
              <a:t>56</a:t>
            </a:r>
            <a:r>
              <a:rPr lang="tr-TR" sz="2400" b="1" baseline="30000" dirty="0" smtClean="0">
                <a:solidFill>
                  <a:srgbClr val="C00000"/>
                </a:solidFill>
                <a:latin typeface="+mn-lt"/>
                <a:ea typeface="+mj-ea"/>
                <a:cs typeface="+mj-cs"/>
              </a:rPr>
              <a:t>th</a:t>
            </a:r>
            <a:r>
              <a:rPr lang="tr-TR" sz="2400" b="1" dirty="0" smtClean="0">
                <a:solidFill>
                  <a:srgbClr val="C00000"/>
                </a:solidFill>
                <a:latin typeface="+mn-lt"/>
                <a:ea typeface="+mj-ea"/>
                <a:cs typeface="+mj-cs"/>
              </a:rPr>
              <a:t> </a:t>
            </a:r>
            <a:r>
              <a:rPr lang="tr-TR" sz="2400" dirty="0" smtClean="0">
                <a:latin typeface="+mn-lt"/>
                <a:ea typeface="+mj-ea"/>
                <a:cs typeface="+mj-cs"/>
              </a:rPr>
              <a:t>i</a:t>
            </a:r>
            <a:r>
              <a:rPr lang="tr-TR" sz="2400" dirty="0" smtClean="0">
                <a:latin typeface="+mn-lt"/>
              </a:rPr>
              <a:t>n 2009 </a:t>
            </a:r>
            <a:r>
              <a:rPr lang="tr-TR" sz="2400" dirty="0" err="1" smtClean="0">
                <a:latin typeface="+mn-lt"/>
              </a:rPr>
              <a:t>and</a:t>
            </a:r>
            <a:r>
              <a:rPr lang="tr-TR" sz="2400" dirty="0" smtClean="0">
                <a:solidFill>
                  <a:srgbClr val="00B050"/>
                </a:solidFill>
                <a:latin typeface="+mn-lt"/>
              </a:rPr>
              <a:t> </a:t>
            </a:r>
            <a:r>
              <a:rPr lang="tr-TR" sz="2400" b="1" dirty="0" err="1" smtClean="0">
                <a:solidFill>
                  <a:srgbClr val="C00000"/>
                </a:solidFill>
                <a:latin typeface="+mn-lt"/>
                <a:ea typeface="+mj-ea"/>
                <a:cs typeface="+mj-cs"/>
              </a:rPr>
              <a:t>placed</a:t>
            </a:r>
            <a:r>
              <a:rPr lang="tr-TR" sz="2400" b="1" dirty="0" smtClean="0">
                <a:solidFill>
                  <a:srgbClr val="C00000"/>
                </a:solidFill>
                <a:latin typeface="+mn-lt"/>
                <a:ea typeface="+mj-ea"/>
                <a:cs typeface="+mj-cs"/>
              </a:rPr>
              <a:t> in 6</a:t>
            </a:r>
            <a:r>
              <a:rPr lang="tr-TR" sz="2400" b="1" baseline="30000" dirty="0" smtClean="0">
                <a:solidFill>
                  <a:srgbClr val="C00000"/>
                </a:solidFill>
                <a:latin typeface="+mn-lt"/>
                <a:ea typeface="+mj-ea"/>
                <a:cs typeface="+mj-cs"/>
              </a:rPr>
              <a:t>th</a:t>
            </a:r>
            <a:r>
              <a:rPr lang="tr-TR" sz="2400" dirty="0" smtClean="0">
                <a:solidFill>
                  <a:srgbClr val="00B050"/>
                </a:solidFill>
                <a:latin typeface="+mn-lt"/>
              </a:rPr>
              <a:t> </a:t>
            </a:r>
            <a:r>
              <a:rPr lang="tr-TR" sz="2400" dirty="0" smtClean="0">
                <a:latin typeface="+mn-lt"/>
              </a:rPr>
              <a:t>as </a:t>
            </a:r>
            <a:r>
              <a:rPr lang="tr-TR" sz="2400" dirty="0" err="1" smtClean="0">
                <a:latin typeface="+mn-lt"/>
              </a:rPr>
              <a:t>gross</a:t>
            </a:r>
            <a:r>
              <a:rPr lang="tr-TR" sz="2400" dirty="0" smtClean="0">
                <a:latin typeface="+mn-lt"/>
              </a:rPr>
              <a:t> </a:t>
            </a:r>
            <a:r>
              <a:rPr lang="tr-TR" sz="2400" dirty="0" err="1" smtClean="0">
                <a:latin typeface="+mn-lt"/>
              </a:rPr>
              <a:t>profit</a:t>
            </a:r>
            <a:r>
              <a:rPr lang="tr-TR" sz="2400" dirty="0" smtClean="0">
                <a:latin typeface="+mn-lt"/>
              </a:rPr>
              <a:t> </a:t>
            </a:r>
            <a:r>
              <a:rPr lang="tr-TR" sz="2400" dirty="0" err="1" smtClean="0">
                <a:latin typeface="+mn-lt"/>
              </a:rPr>
              <a:t>rank</a:t>
            </a:r>
            <a:r>
              <a:rPr lang="tr-TR" sz="2400" dirty="0" smtClean="0">
                <a:latin typeface="+mn-lt"/>
              </a:rPr>
              <a:t> in </a:t>
            </a:r>
            <a:r>
              <a:rPr lang="tr-TR" sz="2400" dirty="0" err="1" smtClean="0">
                <a:latin typeface="+mn-lt"/>
              </a:rPr>
              <a:t>the</a:t>
            </a:r>
            <a:r>
              <a:rPr lang="tr-TR" sz="2400" dirty="0" smtClean="0">
                <a:latin typeface="+mn-lt"/>
              </a:rPr>
              <a:t> </a:t>
            </a:r>
            <a:r>
              <a:rPr lang="tr-TR" sz="2400" dirty="0" err="1" smtClean="0">
                <a:latin typeface="+mn-lt"/>
              </a:rPr>
              <a:t>list</a:t>
            </a:r>
            <a:r>
              <a:rPr lang="tr-TR" sz="2400" dirty="0" smtClean="0">
                <a:latin typeface="+mn-lt"/>
              </a:rPr>
              <a:t> of “500 </a:t>
            </a:r>
            <a:r>
              <a:rPr lang="tr-TR" sz="2400" dirty="0" err="1" smtClean="0">
                <a:latin typeface="+mn-lt"/>
              </a:rPr>
              <a:t>Large</a:t>
            </a:r>
            <a:r>
              <a:rPr lang="tr-TR" sz="2400" dirty="0" smtClean="0">
                <a:latin typeface="+mn-lt"/>
              </a:rPr>
              <a:t> </a:t>
            </a:r>
            <a:r>
              <a:rPr lang="tr-TR" sz="2400" dirty="0" err="1" smtClean="0">
                <a:latin typeface="+mn-lt"/>
              </a:rPr>
              <a:t>Enterprises</a:t>
            </a:r>
            <a:r>
              <a:rPr lang="tr-TR" sz="2400" dirty="0" smtClean="0">
                <a:latin typeface="+mn-lt"/>
              </a:rPr>
              <a:t>*” in 2010.</a:t>
            </a:r>
            <a:endParaRPr lang="tr-TR" sz="2400" dirty="0">
              <a:latin typeface="+mn-lt"/>
              <a:cs typeface="Arial" charset="0"/>
            </a:endParaRPr>
          </a:p>
        </p:txBody>
      </p:sp>
      <p:pic>
        <p:nvPicPr>
          <p:cNvPr id="12" name="Picture 2" descr="http://www.iso.org.tr/App_UI/images/images/iso500logo.jpg"/>
          <p:cNvPicPr>
            <a:picLocks noChangeAspect="1" noChangeArrowheads="1"/>
          </p:cNvPicPr>
          <p:nvPr/>
        </p:nvPicPr>
        <p:blipFill>
          <a:blip r:embed="rId2" cstate="print"/>
          <a:srcRect/>
          <a:stretch>
            <a:fillRect/>
          </a:stretch>
        </p:blipFill>
        <p:spPr bwMode="auto">
          <a:xfrm rot="19334698">
            <a:off x="6631304" y="3346494"/>
            <a:ext cx="1992958" cy="1450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677" name="12 Başlık"/>
          <p:cNvSpPr>
            <a:spLocks noGrp="1"/>
          </p:cNvSpPr>
          <p:nvPr>
            <p:ph type="title"/>
          </p:nvPr>
        </p:nvSpPr>
        <p:spPr>
          <a:xfrm>
            <a:off x="106363" y="92075"/>
            <a:ext cx="8502650" cy="712597"/>
          </a:xfrm>
        </p:spPr>
        <p:txBody>
          <a:bodyPr anchor="ctr"/>
          <a:lstStyle/>
          <a:p>
            <a:pPr algn="ctr"/>
            <a:r>
              <a:rPr lang="tr-TR" sz="3200" dirty="0" smtClean="0">
                <a:solidFill>
                  <a:srgbClr val="C00000"/>
                </a:solidFill>
              </a:rPr>
              <a:t>Eti Maden in </a:t>
            </a:r>
            <a:r>
              <a:rPr lang="tr-TR" sz="3200" dirty="0" err="1" smtClean="0">
                <a:solidFill>
                  <a:srgbClr val="C00000"/>
                </a:solidFill>
              </a:rPr>
              <a:t>Turkish</a:t>
            </a:r>
            <a:r>
              <a:rPr lang="tr-TR" sz="3200" dirty="0" smtClean="0">
                <a:solidFill>
                  <a:srgbClr val="C00000"/>
                </a:solidFill>
              </a:rPr>
              <a:t> </a:t>
            </a:r>
            <a:r>
              <a:rPr lang="tr-TR" sz="3200" dirty="0" err="1" smtClean="0">
                <a:solidFill>
                  <a:srgbClr val="C00000"/>
                </a:solidFill>
              </a:rPr>
              <a:t>Economy</a:t>
            </a:r>
            <a:endParaRPr lang="tr-TR" sz="3200" dirty="0" smtClean="0"/>
          </a:p>
        </p:txBody>
      </p:sp>
      <p:graphicFrame>
        <p:nvGraphicFramePr>
          <p:cNvPr id="13" name="12 Diyagram"/>
          <p:cNvGraphicFramePr/>
          <p:nvPr/>
        </p:nvGraphicFramePr>
        <p:xfrm>
          <a:off x="1564767" y="2647188"/>
          <a:ext cx="4928616" cy="3410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13 Grup"/>
          <p:cNvGrpSpPr/>
          <p:nvPr/>
        </p:nvGrpSpPr>
        <p:grpSpPr>
          <a:xfrm>
            <a:off x="3587496" y="3920491"/>
            <a:ext cx="1066800" cy="746760"/>
            <a:chOff x="1856660" y="376"/>
            <a:chExt cx="1453038" cy="944475"/>
          </a:xfrm>
          <a:solidFill>
            <a:schemeClr val="accent1"/>
          </a:solidFill>
          <a:scene3d>
            <a:camera prst="orthographicFront"/>
            <a:lightRig rig="flat" dir="t"/>
          </a:scene3d>
        </p:grpSpPr>
        <p:sp>
          <p:nvSpPr>
            <p:cNvPr id="15" name="14 Yuvarlatılmış Dikdörtgen"/>
            <p:cNvSpPr/>
            <p:nvPr/>
          </p:nvSpPr>
          <p:spPr>
            <a:xfrm>
              <a:off x="1856660" y="376"/>
              <a:ext cx="1453038" cy="944475"/>
            </a:xfrm>
            <a:prstGeom prst="roundRect">
              <a:avLst/>
            </a:prstGeom>
            <a:grpFill/>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6" name="Yuvarlatılmış Dikdörtgen 4"/>
            <p:cNvSpPr/>
            <p:nvPr/>
          </p:nvSpPr>
          <p:spPr>
            <a:xfrm>
              <a:off x="1902764" y="46481"/>
              <a:ext cx="1360828" cy="852265"/>
            </a:xfrm>
            <a:prstGeom prst="rect">
              <a:avLst/>
            </a:prstGeom>
            <a:grpFill/>
            <a:sp3d/>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tr-TR" sz="2400" b="1" dirty="0">
                  <a:solidFill>
                    <a:schemeClr val="tx1"/>
                  </a:solidFill>
                </a:rPr>
                <a:t>2011</a:t>
              </a:r>
            </a:p>
          </p:txBody>
        </p:sp>
      </p:grpSp>
      <p:sp>
        <p:nvSpPr>
          <p:cNvPr id="11" name="11 Dikdörtgen"/>
          <p:cNvSpPr>
            <a:spLocks noChangeArrowheads="1"/>
          </p:cNvSpPr>
          <p:nvPr/>
        </p:nvSpPr>
        <p:spPr bwMode="auto">
          <a:xfrm>
            <a:off x="5410200" y="6519446"/>
            <a:ext cx="3733800" cy="338554"/>
          </a:xfrm>
          <a:prstGeom prst="rect">
            <a:avLst/>
          </a:prstGeom>
          <a:noFill/>
          <a:ln w="9525">
            <a:noFill/>
            <a:miter lim="800000"/>
            <a:headEnd/>
            <a:tailEnd/>
          </a:ln>
        </p:spPr>
        <p:txBody>
          <a:bodyPr wrap="square">
            <a:spAutoFit/>
          </a:bodyPr>
          <a:lstStyle/>
          <a:p>
            <a:r>
              <a:rPr lang="tr-TR" sz="1600" b="1" dirty="0" smtClean="0">
                <a:solidFill>
                  <a:srgbClr val="000000"/>
                </a:solidFill>
              </a:rPr>
              <a:t>*ISO (</a:t>
            </a:r>
            <a:r>
              <a:rPr lang="tr-TR" sz="1600" b="1" dirty="0" err="1" smtClean="0">
                <a:solidFill>
                  <a:srgbClr val="000000"/>
                </a:solidFill>
              </a:rPr>
              <a:t>Istanbul</a:t>
            </a:r>
            <a:r>
              <a:rPr lang="tr-TR" sz="1600" b="1" dirty="0" smtClean="0">
                <a:solidFill>
                  <a:srgbClr val="000000"/>
                </a:solidFill>
              </a:rPr>
              <a:t> </a:t>
            </a:r>
            <a:r>
              <a:rPr lang="tr-TR" sz="1600" b="1" dirty="0" err="1" smtClean="0">
                <a:solidFill>
                  <a:srgbClr val="000000"/>
                </a:solidFill>
              </a:rPr>
              <a:t>Chamber</a:t>
            </a:r>
            <a:r>
              <a:rPr lang="tr-TR" sz="1600" b="1" dirty="0" smtClean="0">
                <a:solidFill>
                  <a:srgbClr val="000000"/>
                </a:solidFill>
              </a:rPr>
              <a:t> of </a:t>
            </a:r>
            <a:r>
              <a:rPr lang="tr-TR" sz="1600" b="1" dirty="0" err="1" smtClean="0">
                <a:solidFill>
                  <a:srgbClr val="000000"/>
                </a:solidFill>
              </a:rPr>
              <a:t>Industry</a:t>
            </a:r>
            <a:r>
              <a:rPr lang="tr-TR" sz="1600" b="1" dirty="0" smtClean="0">
                <a:solidFill>
                  <a:srgbClr val="000000"/>
                </a:solidFill>
              </a:rPr>
              <a:t>)</a:t>
            </a:r>
            <a:endParaRPr lang="tr-TR" sz="1600" b="1" dirty="0"/>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Başlık"/>
          <p:cNvSpPr>
            <a:spLocks noGrp="1"/>
          </p:cNvSpPr>
          <p:nvPr>
            <p:ph type="title"/>
          </p:nvPr>
        </p:nvSpPr>
        <p:spPr/>
        <p:txBody>
          <a:bodyPr/>
          <a:lstStyle/>
          <a:p>
            <a:r>
              <a:rPr lang="tr-TR" sz="2800" dirty="0" smtClean="0"/>
              <a:t>INVESTMENT POLICY AND METHODOLOGY</a:t>
            </a:r>
          </a:p>
        </p:txBody>
      </p:sp>
      <p:graphicFrame>
        <p:nvGraphicFramePr>
          <p:cNvPr id="5" name="4 Diyagram"/>
          <p:cNvGraphicFramePr/>
          <p:nvPr/>
        </p:nvGraphicFramePr>
        <p:xfrm>
          <a:off x="147497" y="1351280"/>
          <a:ext cx="8885582" cy="3612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6674" name="Picture 2" descr="http://www.gelisimkimya.net/resim/Medium/2009081511378.jpg"/>
          <p:cNvPicPr>
            <a:picLocks noChangeAspect="1" noChangeArrowheads="1"/>
          </p:cNvPicPr>
          <p:nvPr/>
        </p:nvPicPr>
        <p:blipFill>
          <a:blip r:embed="rId6" cstate="print"/>
          <a:srcRect/>
          <a:stretch>
            <a:fillRect/>
          </a:stretch>
        </p:blipFill>
        <p:spPr bwMode="auto">
          <a:xfrm>
            <a:off x="543201" y="4742622"/>
            <a:ext cx="1713445" cy="1479274"/>
          </a:xfrm>
          <a:prstGeom prst="ellipse">
            <a:avLst/>
          </a:prstGeom>
          <a:ln>
            <a:noFill/>
          </a:ln>
          <a:effectLst>
            <a:softEdge rad="112500"/>
          </a:effectLst>
        </p:spPr>
      </p:pic>
      <p:pic>
        <p:nvPicPr>
          <p:cNvPr id="156680" name="Picture 8" descr="http://www.toper.com.tr/images/plant-coffee-02.jpg"/>
          <p:cNvPicPr>
            <a:picLocks noChangeAspect="1" noChangeArrowheads="1"/>
          </p:cNvPicPr>
          <p:nvPr/>
        </p:nvPicPr>
        <p:blipFill>
          <a:blip r:embed="rId7" cstate="print"/>
          <a:srcRect/>
          <a:stretch>
            <a:fillRect/>
          </a:stretch>
        </p:blipFill>
        <p:spPr bwMode="auto">
          <a:xfrm>
            <a:off x="6867938" y="4826276"/>
            <a:ext cx="1669774" cy="1566518"/>
          </a:xfrm>
          <a:prstGeom prst="ellipse">
            <a:avLst/>
          </a:prstGeom>
          <a:ln>
            <a:noFill/>
          </a:ln>
          <a:effectLst>
            <a:softEdge rad="112500"/>
          </a:effectLst>
        </p:spPr>
      </p:pic>
      <p:pic>
        <p:nvPicPr>
          <p:cNvPr id="156682" name="Picture 10" descr="http://www.ismailyucel.com.tr/wp-content/uploads/2011/06/jeopolitik_konum.png"/>
          <p:cNvPicPr>
            <a:picLocks noChangeAspect="1" noChangeArrowheads="1"/>
          </p:cNvPicPr>
          <p:nvPr/>
        </p:nvPicPr>
        <p:blipFill>
          <a:blip r:embed="rId8" cstate="print"/>
          <a:srcRect/>
          <a:stretch>
            <a:fillRect/>
          </a:stretch>
        </p:blipFill>
        <p:spPr bwMode="auto">
          <a:xfrm>
            <a:off x="3677478" y="4691270"/>
            <a:ext cx="1808921" cy="1669083"/>
          </a:xfrm>
          <a:prstGeom prst="ellipse">
            <a:avLst/>
          </a:prstGeom>
          <a:ln>
            <a:noFill/>
          </a:ln>
          <a:effectLst>
            <a:softEdge rad="112500"/>
          </a:effectLst>
        </p:spPr>
      </p:pic>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578" name="1 Başlık"/>
          <p:cNvSpPr>
            <a:spLocks noGrp="1"/>
          </p:cNvSpPr>
          <p:nvPr>
            <p:ph type="title"/>
          </p:nvPr>
        </p:nvSpPr>
        <p:spPr>
          <a:solidFill>
            <a:srgbClr val="3D590F"/>
          </a:solidFill>
        </p:spPr>
        <p:txBody>
          <a:bodyPr/>
          <a:lstStyle/>
          <a:p>
            <a:r>
              <a:rPr lang="tr-TR" sz="3200" dirty="0" smtClean="0">
                <a:solidFill>
                  <a:schemeClr val="bg1"/>
                </a:solidFill>
              </a:rPr>
              <a:t>COMPLETED INVESTMENTS </a:t>
            </a:r>
            <a:r>
              <a:rPr lang="tr-TR" sz="3200" dirty="0" smtClean="0">
                <a:solidFill>
                  <a:srgbClr val="FFFF00"/>
                </a:solidFill>
              </a:rPr>
              <a:t>(2002-2007)</a:t>
            </a:r>
          </a:p>
        </p:txBody>
      </p:sp>
      <p:sp>
        <p:nvSpPr>
          <p:cNvPr id="24579" name="Rectangle 3" descr="Mavi dokulu kağıt"/>
          <p:cNvSpPr>
            <a:spLocks noGrp="1" noChangeArrowheads="1"/>
          </p:cNvSpPr>
          <p:nvPr>
            <p:ph idx="1"/>
          </p:nvPr>
        </p:nvSpPr>
        <p:spPr>
          <a:xfrm>
            <a:off x="201740" y="1224152"/>
            <a:ext cx="4516564" cy="4838320"/>
          </a:xfrm>
        </p:spPr>
        <p:txBody>
          <a:bodyPr/>
          <a:lstStyle/>
          <a:p>
            <a:pPr algn="just">
              <a:lnSpc>
                <a:spcPct val="110000"/>
              </a:lnSpc>
              <a:buFont typeface="Wingdings" pitchFamily="2" charset="2"/>
              <a:buChar char="q"/>
            </a:pPr>
            <a:r>
              <a:rPr lang="tr-TR" sz="1300" b="1" dirty="0" smtClean="0">
                <a:solidFill>
                  <a:srgbClr val="C00000"/>
                </a:solidFill>
              </a:rPr>
              <a:t>2002</a:t>
            </a:r>
          </a:p>
          <a:p>
            <a:pPr lvl="1" algn="just">
              <a:lnSpc>
                <a:spcPct val="110000"/>
              </a:lnSpc>
              <a:buFont typeface="Wingdings" pitchFamily="2" charset="2"/>
              <a:buChar char="§"/>
            </a:pPr>
            <a:r>
              <a:rPr lang="tr-TR" sz="1300" b="1" dirty="0" smtClean="0"/>
              <a:t>THIRD BORAX PENTAHYDRATE PLANT, KIRKA, ESKİŞEHİR (2002)</a:t>
            </a:r>
          </a:p>
          <a:p>
            <a:pPr algn="just">
              <a:lnSpc>
                <a:spcPct val="110000"/>
              </a:lnSpc>
              <a:buFont typeface="Wingdings" pitchFamily="2" charset="2"/>
              <a:buChar char="q"/>
            </a:pPr>
            <a:r>
              <a:rPr lang="tr-TR" sz="1300" b="1" dirty="0" smtClean="0">
                <a:solidFill>
                  <a:srgbClr val="C00000"/>
                </a:solidFill>
              </a:rPr>
              <a:t>2003</a:t>
            </a:r>
          </a:p>
          <a:p>
            <a:pPr lvl="1" algn="just">
              <a:lnSpc>
                <a:spcPct val="110000"/>
              </a:lnSpc>
              <a:buFont typeface="Wingdings" pitchFamily="2" charset="2"/>
              <a:buChar char="§"/>
            </a:pPr>
            <a:r>
              <a:rPr lang="tr-TR" sz="1300" b="1" dirty="0" smtClean="0"/>
              <a:t>SULFURIC ACID PLANT, BANDIRMA, BALIKESİR </a:t>
            </a:r>
          </a:p>
          <a:p>
            <a:pPr algn="just">
              <a:lnSpc>
                <a:spcPct val="110000"/>
              </a:lnSpc>
              <a:buFont typeface="Wingdings" pitchFamily="2" charset="2"/>
              <a:buChar char="q"/>
            </a:pPr>
            <a:r>
              <a:rPr lang="tr-TR" sz="1300" b="1" dirty="0" smtClean="0">
                <a:solidFill>
                  <a:srgbClr val="C00000"/>
                </a:solidFill>
              </a:rPr>
              <a:t>2004</a:t>
            </a:r>
          </a:p>
          <a:p>
            <a:pPr lvl="1" algn="just">
              <a:lnSpc>
                <a:spcPct val="110000"/>
              </a:lnSpc>
              <a:buFont typeface="Wingdings" pitchFamily="2" charset="2"/>
              <a:buChar char="§"/>
            </a:pPr>
            <a:r>
              <a:rPr lang="tr-TR" sz="1300" b="1" dirty="0" smtClean="0"/>
              <a:t>SECOND GRINDING PLANT, BİGADİÇ, BALIKESİR </a:t>
            </a:r>
          </a:p>
          <a:p>
            <a:pPr algn="just">
              <a:lnSpc>
                <a:spcPct val="110000"/>
              </a:lnSpc>
              <a:buFont typeface="Wingdings" pitchFamily="2" charset="2"/>
              <a:buChar char="q"/>
            </a:pPr>
            <a:r>
              <a:rPr lang="tr-TR" sz="1300" b="1" dirty="0" smtClean="0">
                <a:solidFill>
                  <a:srgbClr val="C00000"/>
                </a:solidFill>
              </a:rPr>
              <a:t>2005</a:t>
            </a:r>
          </a:p>
          <a:p>
            <a:pPr lvl="1" algn="just">
              <a:lnSpc>
                <a:spcPct val="110000"/>
              </a:lnSpc>
              <a:buFont typeface="Wingdings" pitchFamily="2" charset="2"/>
              <a:buChar char="§"/>
            </a:pPr>
            <a:r>
              <a:rPr lang="tr-TR" sz="1300" b="1" dirty="0" smtClean="0"/>
              <a:t>BORIC ACID PLANT, EMET, KÜTAHYA </a:t>
            </a:r>
          </a:p>
          <a:p>
            <a:pPr algn="just">
              <a:lnSpc>
                <a:spcPct val="110000"/>
              </a:lnSpc>
              <a:buFont typeface="Wingdings" pitchFamily="2" charset="2"/>
              <a:buChar char="q"/>
            </a:pPr>
            <a:r>
              <a:rPr lang="tr-TR" sz="1300" b="1" dirty="0" smtClean="0">
                <a:solidFill>
                  <a:srgbClr val="C00000"/>
                </a:solidFill>
              </a:rPr>
              <a:t>2007</a:t>
            </a:r>
          </a:p>
          <a:p>
            <a:pPr lvl="1" algn="just">
              <a:lnSpc>
                <a:spcPct val="110000"/>
              </a:lnSpc>
              <a:buFont typeface="Wingdings" pitchFamily="2" charset="2"/>
              <a:buChar char="§"/>
            </a:pPr>
            <a:r>
              <a:rPr lang="tr-TR" sz="1300" b="1" dirty="0" smtClean="0"/>
              <a:t>SODIUM PERBORATE PLANT (EXPANSION), BANDIRMA, BALIKESİR </a:t>
            </a:r>
          </a:p>
          <a:p>
            <a:pPr lvl="1" algn="just">
              <a:lnSpc>
                <a:spcPct val="110000"/>
              </a:lnSpc>
              <a:buFont typeface="Wingdings" pitchFamily="2" charset="2"/>
              <a:buChar char="§"/>
            </a:pPr>
            <a:r>
              <a:rPr lang="tr-TR" sz="1300" b="1" dirty="0" smtClean="0"/>
              <a:t>CONCENTRATOR PLANT (EXPANSION), BİGADİÇ, BALIKESİR</a:t>
            </a:r>
          </a:p>
          <a:p>
            <a:pPr lvl="1" algn="just">
              <a:lnSpc>
                <a:spcPct val="110000"/>
              </a:lnSpc>
              <a:buFont typeface="Wingdings" pitchFamily="2" charset="2"/>
              <a:buChar char="§"/>
            </a:pPr>
            <a:r>
              <a:rPr lang="tr-TR" sz="1300" b="1" dirty="0" smtClean="0"/>
              <a:t>BORON OXIDE PLANT (SECOND LINE), BANDIRMA, BALIKESİR</a:t>
            </a:r>
          </a:p>
          <a:p>
            <a:pPr lvl="1" algn="just">
              <a:lnSpc>
                <a:spcPct val="110000"/>
              </a:lnSpc>
              <a:buFont typeface="Wingdings" pitchFamily="2" charset="2"/>
              <a:buChar char="§"/>
            </a:pPr>
            <a:r>
              <a:rPr lang="tr-TR" sz="1300" b="1" dirty="0" smtClean="0"/>
              <a:t>CALCINED TINCAL PLANT, KIRKA, ESKİŞEHİR</a:t>
            </a:r>
          </a:p>
          <a:p>
            <a:pPr lvl="1" algn="just">
              <a:lnSpc>
                <a:spcPct val="110000"/>
              </a:lnSpc>
              <a:buNone/>
            </a:pPr>
            <a:endParaRPr lang="tr-TR" sz="1300" b="1" dirty="0" smtClean="0"/>
          </a:p>
        </p:txBody>
      </p:sp>
      <p:grpSp>
        <p:nvGrpSpPr>
          <p:cNvPr id="5" name="32 Grup"/>
          <p:cNvGrpSpPr>
            <a:grpSpLocks/>
          </p:cNvGrpSpPr>
          <p:nvPr/>
        </p:nvGrpSpPr>
        <p:grpSpPr bwMode="auto">
          <a:xfrm>
            <a:off x="4854575" y="1393826"/>
            <a:ext cx="4037013" cy="4058357"/>
            <a:chOff x="3202459" y="3983815"/>
            <a:chExt cx="2652610" cy="2454292"/>
          </a:xfrm>
        </p:grpSpPr>
        <p:sp>
          <p:nvSpPr>
            <p:cNvPr id="6" name="Text Box 39"/>
            <p:cNvSpPr txBox="1">
              <a:spLocks noChangeArrowheads="1"/>
            </p:cNvSpPr>
            <p:nvPr/>
          </p:nvSpPr>
          <p:spPr bwMode="gray">
            <a:xfrm>
              <a:off x="3221406" y="6054683"/>
              <a:ext cx="2633663" cy="383424"/>
            </a:xfrm>
            <a:prstGeom prst="rect">
              <a:avLst/>
            </a:prstGeom>
            <a:noFill/>
            <a:ln w="9525">
              <a:noFill/>
              <a:miter lim="800000"/>
              <a:headEnd/>
              <a:tailEnd/>
            </a:ln>
          </p:spPr>
          <p:txBody>
            <a:bodyPr>
              <a:spAutoFit/>
            </a:bodyPr>
            <a:lstStyle/>
            <a:p>
              <a:pPr algn="ctr" defTabSz="801688">
                <a:spcBef>
                  <a:spcPct val="20000"/>
                </a:spcBef>
              </a:pPr>
              <a:r>
                <a:rPr lang="tr-TR" sz="1600" b="1" dirty="0" smtClean="0"/>
                <a:t>III.BORAX PENTAHYDRATE PLANT, </a:t>
              </a:r>
            </a:p>
            <a:p>
              <a:pPr algn="ctr" defTabSz="801688">
                <a:spcBef>
                  <a:spcPct val="20000"/>
                </a:spcBef>
              </a:pPr>
              <a:r>
                <a:rPr lang="tr-TR" sz="1600" b="1" dirty="0" smtClean="0"/>
                <a:t>KIRKA, ESKİŞEHİR</a:t>
              </a:r>
              <a:endParaRPr lang="tr-TR" sz="1600" b="1" noProof="1"/>
            </a:p>
          </p:txBody>
        </p:sp>
        <p:pic>
          <p:nvPicPr>
            <p:cNvPr id="7" name="Picture 18" descr="C:\Documents and Settings\maydin\Desktop\PROJE FOTOGRAFLARI-2\30 hafta\DSC07931.JPG"/>
            <p:cNvPicPr>
              <a:picLocks noChangeAspect="1" noChangeArrowheads="1"/>
            </p:cNvPicPr>
            <p:nvPr/>
          </p:nvPicPr>
          <p:blipFill>
            <a:blip r:embed="rId4" cstate="print"/>
            <a:srcRect/>
            <a:stretch>
              <a:fillRect/>
            </a:stretch>
          </p:blipFill>
          <p:spPr bwMode="auto">
            <a:xfrm>
              <a:off x="3202459" y="3983815"/>
              <a:ext cx="2563305" cy="1922714"/>
            </a:xfrm>
            <a:prstGeom prst="rect">
              <a:avLst/>
            </a:prstGeom>
            <a:noFill/>
            <a:ln w="9525">
              <a:noFill/>
              <a:miter lim="800000"/>
              <a:headEnd/>
              <a:tailEnd/>
            </a:ln>
          </p:spPr>
        </p:pic>
      </p:grpSp>
      <p:sp>
        <p:nvSpPr>
          <p:cNvPr id="8" name="7 Satır Belirtme Çizgisi 1 (Kenarlık ve Diğer Çubuk)"/>
          <p:cNvSpPr/>
          <p:nvPr/>
        </p:nvSpPr>
        <p:spPr>
          <a:xfrm>
            <a:off x="7413625" y="1368425"/>
            <a:ext cx="1344613" cy="496888"/>
          </a:xfrm>
          <a:prstGeom prst="accentBorderCallout1">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tr-TR" sz="1600" dirty="0" err="1" smtClean="0"/>
              <a:t>Capacity</a:t>
            </a:r>
            <a:endParaRPr lang="tr-TR" sz="1600" dirty="0" smtClean="0"/>
          </a:p>
          <a:p>
            <a:pPr algn="ctr">
              <a:defRPr/>
            </a:pPr>
            <a:r>
              <a:rPr lang="tr-TR" sz="1600" dirty="0" smtClean="0"/>
              <a:t>240.000 </a:t>
            </a:r>
            <a:r>
              <a:rPr lang="tr-TR" sz="1600" dirty="0"/>
              <a:t>t/y</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Başlık"/>
          <p:cNvSpPr>
            <a:spLocks noGrp="1"/>
          </p:cNvSpPr>
          <p:nvPr>
            <p:ph type="title"/>
          </p:nvPr>
        </p:nvSpPr>
        <p:spPr>
          <a:solidFill>
            <a:srgbClr val="3D590F"/>
          </a:solidFill>
        </p:spPr>
        <p:txBody>
          <a:bodyPr/>
          <a:lstStyle/>
          <a:p>
            <a:r>
              <a:rPr lang="tr-TR" sz="3200" dirty="0" smtClean="0">
                <a:solidFill>
                  <a:schemeClr val="bg1"/>
                </a:solidFill>
              </a:rPr>
              <a:t>COMPLETED INVESTMENTS </a:t>
            </a:r>
            <a:r>
              <a:rPr lang="tr-TR" sz="3200" dirty="0" smtClean="0">
                <a:solidFill>
                  <a:srgbClr val="FFFF00"/>
                </a:solidFill>
              </a:rPr>
              <a:t>(2008-2011)</a:t>
            </a:r>
          </a:p>
        </p:txBody>
      </p:sp>
      <p:sp>
        <p:nvSpPr>
          <p:cNvPr id="24579" name="Rectangle 3" descr="Mavi dokulu kağıt"/>
          <p:cNvSpPr>
            <a:spLocks noGrp="1" noChangeArrowheads="1"/>
          </p:cNvSpPr>
          <p:nvPr>
            <p:ph idx="1"/>
          </p:nvPr>
        </p:nvSpPr>
        <p:spPr>
          <a:xfrm>
            <a:off x="192596" y="1224152"/>
            <a:ext cx="4516563" cy="5231512"/>
          </a:xfrm>
        </p:spPr>
        <p:txBody>
          <a:bodyPr/>
          <a:lstStyle/>
          <a:p>
            <a:pPr algn="just">
              <a:lnSpc>
                <a:spcPct val="110000"/>
              </a:lnSpc>
              <a:buFont typeface="Wingdings" pitchFamily="2" charset="2"/>
              <a:buChar char="q"/>
            </a:pPr>
            <a:r>
              <a:rPr lang="tr-TR" sz="1200" b="1" dirty="0" smtClean="0">
                <a:solidFill>
                  <a:srgbClr val="C00000"/>
                </a:solidFill>
              </a:rPr>
              <a:t>2008</a:t>
            </a:r>
          </a:p>
          <a:p>
            <a:pPr lvl="1" algn="just">
              <a:lnSpc>
                <a:spcPct val="110000"/>
              </a:lnSpc>
              <a:buFont typeface="Wingdings" pitchFamily="2" charset="2"/>
              <a:buChar char="§"/>
            </a:pPr>
            <a:r>
              <a:rPr lang="tr-TR" sz="1200" b="1" dirty="0" smtClean="0"/>
              <a:t>BORAX DECAHYDRATE PLANT (EXPANSION), BANDIRMA, BALIKESİR</a:t>
            </a:r>
          </a:p>
          <a:p>
            <a:pPr lvl="1" algn="just">
              <a:lnSpc>
                <a:spcPct val="110000"/>
              </a:lnSpc>
              <a:buFont typeface="Wingdings" pitchFamily="2" charset="2"/>
              <a:buChar char="§"/>
            </a:pPr>
            <a:r>
              <a:rPr lang="tr-TR" sz="1200" b="1" dirty="0" smtClean="0"/>
              <a:t>ANHYDROUS BORAX PLANT, KIRKA, ESKİŞEHİR</a:t>
            </a:r>
          </a:p>
          <a:p>
            <a:pPr algn="just">
              <a:lnSpc>
                <a:spcPct val="110000"/>
              </a:lnSpc>
              <a:buFont typeface="Wingdings" pitchFamily="2" charset="2"/>
              <a:buChar char="q"/>
            </a:pPr>
            <a:r>
              <a:rPr lang="tr-TR" sz="1200" b="1" dirty="0" smtClean="0">
                <a:solidFill>
                  <a:srgbClr val="C00000"/>
                </a:solidFill>
              </a:rPr>
              <a:t>2009</a:t>
            </a:r>
          </a:p>
          <a:p>
            <a:pPr lvl="1" algn="just">
              <a:lnSpc>
                <a:spcPct val="110000"/>
              </a:lnSpc>
              <a:buFont typeface="Wingdings" pitchFamily="2" charset="2"/>
              <a:buChar char="§"/>
            </a:pPr>
            <a:r>
              <a:rPr lang="tr-TR" sz="1200" b="1" dirty="0" smtClean="0"/>
              <a:t>BORAX DECAHYDRATE PLANT, KIRKA, ESKİŞEHİR</a:t>
            </a:r>
          </a:p>
          <a:p>
            <a:pPr lvl="1" algn="just">
              <a:lnSpc>
                <a:spcPct val="110000"/>
              </a:lnSpc>
              <a:buFont typeface="Wingdings" pitchFamily="2" charset="2"/>
              <a:buChar char="§"/>
            </a:pPr>
            <a:r>
              <a:rPr lang="tr-TR" sz="1200" b="1" dirty="0" smtClean="0"/>
              <a:t>AGRI-BORON (ETİDOT-67), BANDIRMA, BALIKESİR</a:t>
            </a:r>
          </a:p>
          <a:p>
            <a:pPr marL="180975" lvl="1" indent="-180975" algn="just">
              <a:lnSpc>
                <a:spcPct val="110000"/>
              </a:lnSpc>
              <a:buFont typeface="Wingdings" pitchFamily="2" charset="2"/>
              <a:buChar char="q"/>
            </a:pPr>
            <a:r>
              <a:rPr lang="tr-TR" sz="1200" b="1" dirty="0" smtClean="0">
                <a:solidFill>
                  <a:srgbClr val="C00000"/>
                </a:solidFill>
                <a:ea typeface="+mn-ea"/>
              </a:rPr>
              <a:t>2010</a:t>
            </a:r>
          </a:p>
          <a:p>
            <a:pPr lvl="1" algn="just">
              <a:lnSpc>
                <a:spcPct val="110000"/>
              </a:lnSpc>
              <a:buFont typeface="Wingdings" pitchFamily="2" charset="2"/>
              <a:buChar char="§"/>
            </a:pPr>
            <a:r>
              <a:rPr lang="tr-TR" sz="1200" b="1" dirty="0" smtClean="0"/>
              <a:t>REHABILITATION OF STOCK AREAS, BİGADİÇ, BALIKESİR</a:t>
            </a:r>
          </a:p>
          <a:p>
            <a:pPr lvl="1" algn="just">
              <a:lnSpc>
                <a:spcPct val="110000"/>
              </a:lnSpc>
              <a:buFont typeface="Wingdings" pitchFamily="2" charset="2"/>
              <a:buChar char="§"/>
            </a:pPr>
            <a:r>
              <a:rPr lang="en-US" sz="1200" b="1" dirty="0" smtClean="0"/>
              <a:t>CAMKOY WASTE RESERVOIR CAPACITY INCREASE</a:t>
            </a:r>
            <a:r>
              <a:rPr lang="tr-TR" sz="1200" b="1" dirty="0" smtClean="0"/>
              <a:t>, BİGADİÇ, BALIKESİR</a:t>
            </a:r>
          </a:p>
          <a:p>
            <a:pPr lvl="1" algn="just">
              <a:lnSpc>
                <a:spcPct val="110000"/>
              </a:lnSpc>
              <a:buFont typeface="Wingdings" pitchFamily="2" charset="2"/>
              <a:buChar char="§"/>
            </a:pPr>
            <a:r>
              <a:rPr lang="tr-TR" sz="1200" b="1" dirty="0" smtClean="0"/>
              <a:t>NEW STEAM BOILER UNIT, BANDIRMA, BALIKESİR</a:t>
            </a:r>
          </a:p>
          <a:p>
            <a:pPr lvl="1" algn="just">
              <a:lnSpc>
                <a:spcPct val="110000"/>
              </a:lnSpc>
              <a:buFont typeface="Wingdings" pitchFamily="2" charset="2"/>
              <a:buChar char="§"/>
            </a:pPr>
            <a:r>
              <a:rPr lang="tr-TR" sz="1200" b="1" dirty="0" smtClean="0"/>
              <a:t>SINGLE PHASE PENTA PRODUCTION PLAN, KIRKA, ESKİŞEHİR</a:t>
            </a:r>
          </a:p>
          <a:p>
            <a:pPr lvl="1" algn="just">
              <a:lnSpc>
                <a:spcPct val="110000"/>
              </a:lnSpc>
              <a:buFont typeface="Wingdings" pitchFamily="2" charset="2"/>
              <a:buChar char="§"/>
            </a:pPr>
            <a:r>
              <a:rPr lang="tr-TR" sz="1200" b="1" dirty="0" smtClean="0"/>
              <a:t>AGILDERE WASTE RESERVOIR ELEVATION, EMET, KÜTAHYA</a:t>
            </a:r>
          </a:p>
          <a:p>
            <a:pPr marL="180975" lvl="1" indent="-180975" algn="just">
              <a:lnSpc>
                <a:spcPct val="110000"/>
              </a:lnSpc>
              <a:buClr>
                <a:schemeClr val="hlink"/>
              </a:buClr>
              <a:buSzPct val="75000"/>
              <a:buFont typeface="Wingdings" pitchFamily="2" charset="2"/>
              <a:buChar char="q"/>
              <a:defRPr/>
            </a:pPr>
            <a:r>
              <a:rPr lang="tr-TR" sz="1200" b="1" dirty="0" smtClean="0">
                <a:solidFill>
                  <a:srgbClr val="C00000"/>
                </a:solidFill>
                <a:ea typeface="+mn-ea"/>
              </a:rPr>
              <a:t>2011</a:t>
            </a:r>
          </a:p>
          <a:p>
            <a:pPr lvl="1" algn="just">
              <a:lnSpc>
                <a:spcPct val="110000"/>
              </a:lnSpc>
              <a:buClr>
                <a:schemeClr val="hlink"/>
              </a:buClr>
              <a:buSzPct val="75000"/>
              <a:buFont typeface="Wingdings" pitchFamily="2" charset="2"/>
              <a:buChar char="§"/>
              <a:defRPr/>
            </a:pPr>
            <a:r>
              <a:rPr lang="tr-TR" sz="1200" b="1" dirty="0" smtClean="0"/>
              <a:t>FOURTH BORAX PENTAHYDRATE PLANT, KIRKA, ESKİŞEHİR</a:t>
            </a:r>
          </a:p>
          <a:p>
            <a:pPr lvl="1" algn="just">
              <a:lnSpc>
                <a:spcPct val="110000"/>
              </a:lnSpc>
              <a:buClr>
                <a:schemeClr val="hlink"/>
              </a:buClr>
              <a:buSzPct val="75000"/>
              <a:buFont typeface="Wingdings" pitchFamily="2" charset="2"/>
              <a:buChar char="§"/>
              <a:defRPr/>
            </a:pPr>
            <a:r>
              <a:rPr lang="tr-TR" sz="1200" b="1" dirty="0" smtClean="0"/>
              <a:t>BORIC ACID PLANT (EXPANSION), EMET, KÜTAHYA</a:t>
            </a:r>
          </a:p>
          <a:p>
            <a:pPr lvl="1" algn="just">
              <a:lnSpc>
                <a:spcPct val="110000"/>
              </a:lnSpc>
              <a:buClr>
                <a:schemeClr val="hlink"/>
              </a:buClr>
              <a:buSzPct val="75000"/>
              <a:buFont typeface="Wingdings" pitchFamily="2" charset="2"/>
              <a:buChar char="§"/>
              <a:defRPr/>
            </a:pPr>
            <a:r>
              <a:rPr lang="tr-TR" sz="1200" b="1" dirty="0" smtClean="0"/>
              <a:t>CONCENTRATOR &amp; GRINDING PLANT, BİGADİÇ, BALIKESİR</a:t>
            </a:r>
          </a:p>
          <a:p>
            <a:pPr marL="180975" lvl="1" indent="-180975" algn="just">
              <a:lnSpc>
                <a:spcPct val="110000"/>
              </a:lnSpc>
              <a:buFont typeface="Wingdings" pitchFamily="2" charset="2"/>
              <a:buChar char="q"/>
            </a:pPr>
            <a:endParaRPr lang="tr-TR" sz="1200" b="1" dirty="0" smtClean="0">
              <a:solidFill>
                <a:srgbClr val="C00000"/>
              </a:solidFill>
              <a:ea typeface="+mn-ea"/>
            </a:endParaRPr>
          </a:p>
          <a:p>
            <a:pPr marL="457200" lvl="2" indent="-180975" algn="just">
              <a:lnSpc>
                <a:spcPct val="110000"/>
              </a:lnSpc>
              <a:buFont typeface="Wingdings" pitchFamily="2" charset="2"/>
              <a:buChar char="q"/>
            </a:pPr>
            <a:endParaRPr lang="tr-TR" sz="1200" b="1" dirty="0" smtClean="0">
              <a:solidFill>
                <a:srgbClr val="C00000"/>
              </a:solidFill>
              <a:ea typeface="+mn-ea"/>
            </a:endParaRPr>
          </a:p>
          <a:p>
            <a:pPr lvl="1" algn="just">
              <a:lnSpc>
                <a:spcPct val="110000"/>
              </a:lnSpc>
              <a:buFont typeface="Wingdings" pitchFamily="2" charset="2"/>
              <a:buChar char="§"/>
            </a:pPr>
            <a:endParaRPr lang="tr-TR" sz="1200" b="1" dirty="0" smtClean="0"/>
          </a:p>
        </p:txBody>
      </p:sp>
      <p:pic>
        <p:nvPicPr>
          <p:cNvPr id="8" name="Picture 17" descr="EMET-ZİYARET-FOTO-01.jpg"/>
          <p:cNvPicPr>
            <a:picLocks noChangeAspect="1"/>
          </p:cNvPicPr>
          <p:nvPr/>
        </p:nvPicPr>
        <p:blipFill>
          <a:blip r:embed="rId2" cstate="print"/>
          <a:srcRect/>
          <a:stretch>
            <a:fillRect/>
          </a:stretch>
        </p:blipFill>
        <p:spPr bwMode="auto">
          <a:xfrm>
            <a:off x="4937760" y="1611948"/>
            <a:ext cx="4030726" cy="3023427"/>
          </a:xfrm>
          <a:prstGeom prst="rect">
            <a:avLst/>
          </a:prstGeom>
          <a:noFill/>
          <a:ln w="9525">
            <a:noFill/>
            <a:miter lim="800000"/>
            <a:headEnd/>
            <a:tailEnd/>
          </a:ln>
        </p:spPr>
      </p:pic>
      <p:sp>
        <p:nvSpPr>
          <p:cNvPr id="9" name="8 Dikdörtgen"/>
          <p:cNvSpPr/>
          <p:nvPr/>
        </p:nvSpPr>
        <p:spPr>
          <a:xfrm>
            <a:off x="5157216" y="5033879"/>
            <a:ext cx="3675888" cy="830997"/>
          </a:xfrm>
          <a:prstGeom prst="rect">
            <a:avLst/>
          </a:prstGeom>
        </p:spPr>
        <p:txBody>
          <a:bodyPr wrap="square">
            <a:spAutoFit/>
          </a:bodyPr>
          <a:lstStyle/>
          <a:p>
            <a:pPr marL="0" lvl="1" algn="ctr"/>
            <a:r>
              <a:rPr lang="en-US" sz="1600" b="1" dirty="0" smtClean="0"/>
              <a:t>II. </a:t>
            </a:r>
            <a:r>
              <a:rPr lang="tr-TR" sz="1600" b="1" dirty="0" smtClean="0"/>
              <a:t>BORIC ACID PLANT, </a:t>
            </a:r>
          </a:p>
          <a:p>
            <a:pPr algn="ctr"/>
            <a:endParaRPr lang="tr-TR" sz="1600" b="1" dirty="0" smtClean="0"/>
          </a:p>
          <a:p>
            <a:pPr algn="ctr"/>
            <a:r>
              <a:rPr lang="tr-TR" sz="1600" b="1" dirty="0" smtClean="0"/>
              <a:t>EMET, KÜTAHYA </a:t>
            </a:r>
            <a:endParaRPr lang="tr-TR" sz="1600" b="1" dirty="0"/>
          </a:p>
        </p:txBody>
      </p:sp>
      <p:sp>
        <p:nvSpPr>
          <p:cNvPr id="10" name="26 Satır Belirtme Çizgisi 1 (Kenarlık ve Diğer Çubuk)"/>
          <p:cNvSpPr/>
          <p:nvPr/>
        </p:nvSpPr>
        <p:spPr>
          <a:xfrm>
            <a:off x="7145338" y="1727200"/>
            <a:ext cx="1589087" cy="496888"/>
          </a:xfrm>
          <a:prstGeom prst="accentBorderCallout1">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tr-TR" sz="1600" dirty="0" err="1" smtClean="0"/>
              <a:t>Capacity</a:t>
            </a:r>
            <a:endParaRPr lang="tr-TR" sz="1600" dirty="0" smtClean="0"/>
          </a:p>
          <a:p>
            <a:pPr algn="ctr">
              <a:defRPr/>
            </a:pPr>
            <a:r>
              <a:rPr lang="en-US" sz="1600" dirty="0" smtClean="0"/>
              <a:t>1</a:t>
            </a:r>
            <a:r>
              <a:rPr lang="tr-TR" sz="1600" dirty="0"/>
              <a:t>20.000 t/y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1 Başlık"/>
          <p:cNvSpPr>
            <a:spLocks noGrp="1"/>
          </p:cNvSpPr>
          <p:nvPr>
            <p:ph type="title"/>
          </p:nvPr>
        </p:nvSpPr>
        <p:spPr>
          <a:xfrm>
            <a:off x="250825" y="339725"/>
            <a:ext cx="8520113" cy="647700"/>
          </a:xfrm>
        </p:spPr>
        <p:txBody>
          <a:bodyPr/>
          <a:lstStyle/>
          <a:p>
            <a:pPr eaLnBrk="1" hangingPunct="1"/>
            <a:r>
              <a:rPr lang="tr-TR" sz="3200" dirty="0" smtClean="0"/>
              <a:t>Eti Mine in </a:t>
            </a:r>
            <a:r>
              <a:rPr lang="tr-TR" sz="3200" dirty="0" err="1" smtClean="0"/>
              <a:t>Figures</a:t>
            </a:r>
            <a:r>
              <a:rPr lang="tr-TR" sz="3200" dirty="0" smtClean="0"/>
              <a:t>; </a:t>
            </a:r>
            <a:r>
              <a:rPr lang="en-US" sz="3200" dirty="0" smtClean="0"/>
              <a:t>Production</a:t>
            </a:r>
            <a:r>
              <a:rPr lang="tr-TR" sz="3200" dirty="0" smtClean="0"/>
              <a:t> &amp; C</a:t>
            </a:r>
            <a:r>
              <a:rPr lang="en-US" sz="3200" dirty="0" err="1" smtClean="0"/>
              <a:t>apac</a:t>
            </a:r>
            <a:r>
              <a:rPr lang="tr-TR" sz="3200" dirty="0" smtClean="0"/>
              <a:t>i</a:t>
            </a:r>
            <a:r>
              <a:rPr lang="en-US" sz="3200" dirty="0" err="1" smtClean="0"/>
              <a:t>ty</a:t>
            </a:r>
            <a:r>
              <a:rPr lang="en-US" sz="3200" dirty="0" smtClean="0"/>
              <a:t/>
            </a:r>
            <a:br>
              <a:rPr lang="en-US" sz="3200" dirty="0" smtClean="0"/>
            </a:br>
            <a:endParaRPr lang="tr-TR" sz="3200" dirty="0" smtClean="0"/>
          </a:p>
        </p:txBody>
      </p:sp>
      <p:graphicFrame>
        <p:nvGraphicFramePr>
          <p:cNvPr id="1026" name="Object 5"/>
          <p:cNvGraphicFramePr>
            <a:graphicFrameLocks noGrp="1"/>
          </p:cNvGraphicFramePr>
          <p:nvPr/>
        </p:nvGraphicFramePr>
        <p:xfrm>
          <a:off x="133350" y="1209675"/>
          <a:ext cx="8543925" cy="5008245"/>
        </p:xfrm>
        <a:graphic>
          <a:graphicData uri="http://schemas.openxmlformats.org/presentationml/2006/ole">
            <p:oleObj spid="_x0000_s32770" name="Worksheet" r:id="rId3" imgW="8543841" imgH="4543394" progId="Excel.Sheet.8">
              <p:embed/>
            </p:oleObj>
          </a:graphicData>
        </a:graphic>
      </p:graphicFrame>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57" name="Rectangle 5"/>
          <p:cNvSpPr>
            <a:spLocks noChangeArrowheads="1"/>
          </p:cNvSpPr>
          <p:nvPr/>
        </p:nvSpPr>
        <p:spPr bwMode="gray">
          <a:xfrm>
            <a:off x="180975" y="3836988"/>
            <a:ext cx="4210050" cy="2381250"/>
          </a:xfrm>
          <a:prstGeom prst="rect">
            <a:avLst/>
          </a:prstGeom>
          <a:gradFill>
            <a:gsLst>
              <a:gs pos="0">
                <a:srgbClr val="FFEFD1"/>
              </a:gs>
              <a:gs pos="64999">
                <a:srgbClr val="F0EBD5"/>
              </a:gs>
              <a:gs pos="100000">
                <a:srgbClr val="D1C39F"/>
              </a:gs>
            </a:gsLst>
            <a:lin ang="16200000" scaled="0"/>
          </a:gradFill>
          <a:ln w="25400">
            <a:solidFill>
              <a:schemeClr val="tx1">
                <a:lumMod val="85000"/>
                <a:lumOff val="15000"/>
              </a:schemeClr>
            </a:solidFill>
            <a:miter lim="800000"/>
            <a:headEnd/>
            <a:tailEnd/>
          </a:ln>
          <a:effectLst>
            <a:outerShdw dist="53882" dir="2700000" algn="ctr" rotWithShape="0">
              <a:srgbClr val="808080">
                <a:alpha val="50000"/>
              </a:srgbClr>
            </a:outerShdw>
          </a:effectLst>
        </p:spPr>
        <p:txBody>
          <a:bodyPr lIns="108000" tIns="108000" rIns="144000" bIns="72000"/>
          <a:lstStyle/>
          <a:p>
            <a:pPr marL="190500" indent="-190500">
              <a:lnSpc>
                <a:spcPct val="90000"/>
              </a:lnSpc>
              <a:spcAft>
                <a:spcPct val="20000"/>
              </a:spcAft>
              <a:buClr>
                <a:srgbClr val="292929"/>
              </a:buClr>
              <a:defRPr/>
            </a:pPr>
            <a:endParaRPr lang="tr-TR" sz="1500" dirty="0">
              <a:cs typeface="+mn-cs"/>
            </a:endParaRPr>
          </a:p>
          <a:p>
            <a:pPr marL="190500" indent="-190500">
              <a:lnSpc>
                <a:spcPct val="90000"/>
              </a:lnSpc>
              <a:spcAft>
                <a:spcPct val="20000"/>
              </a:spcAft>
              <a:buClr>
                <a:srgbClr val="292929"/>
              </a:buClr>
              <a:buFont typeface="Wingdings" pitchFamily="2" charset="2"/>
              <a:buChar char="§"/>
              <a:defRPr/>
            </a:pPr>
            <a:r>
              <a:rPr lang="en-US" sz="2400" b="1" dirty="0"/>
              <a:t>PRODUCT</a:t>
            </a:r>
            <a:r>
              <a:rPr lang="tr-TR" sz="2400" b="1" dirty="0"/>
              <a:t>I</a:t>
            </a:r>
            <a:r>
              <a:rPr lang="en-US" sz="2400" b="1" dirty="0"/>
              <a:t>ON CAPAC</a:t>
            </a:r>
            <a:r>
              <a:rPr lang="tr-TR" sz="2400" b="1" dirty="0"/>
              <a:t>I</a:t>
            </a:r>
            <a:r>
              <a:rPr lang="en-US" sz="2400" b="1" dirty="0"/>
              <a:t>TY OF BORON CHEM</a:t>
            </a:r>
            <a:r>
              <a:rPr lang="tr-TR" sz="2400" b="1" dirty="0"/>
              <a:t>I</a:t>
            </a:r>
            <a:r>
              <a:rPr lang="en-US" sz="2400" b="1" dirty="0"/>
              <a:t>CALS</a:t>
            </a:r>
          </a:p>
          <a:p>
            <a:pPr marL="190500" indent="-190500" algn="r">
              <a:lnSpc>
                <a:spcPct val="90000"/>
              </a:lnSpc>
              <a:spcAft>
                <a:spcPct val="20000"/>
              </a:spcAft>
              <a:buClr>
                <a:srgbClr val="292929"/>
              </a:buClr>
              <a:defRPr/>
            </a:pPr>
            <a:r>
              <a:rPr lang="en-US" sz="2000" b="1" dirty="0">
                <a:solidFill>
                  <a:srgbClr val="C00000"/>
                </a:solidFill>
              </a:rPr>
              <a:t>   </a:t>
            </a:r>
            <a:endParaRPr lang="tr-TR" sz="2000" b="1" dirty="0">
              <a:solidFill>
                <a:srgbClr val="C00000"/>
              </a:solidFill>
            </a:endParaRPr>
          </a:p>
          <a:p>
            <a:pPr marL="190500" indent="-190500" algn="ctr">
              <a:lnSpc>
                <a:spcPct val="90000"/>
              </a:lnSpc>
              <a:spcAft>
                <a:spcPct val="20000"/>
              </a:spcAft>
              <a:buClr>
                <a:srgbClr val="292929"/>
              </a:buClr>
              <a:defRPr/>
            </a:pPr>
            <a:r>
              <a:rPr lang="en-US" sz="3200" b="1" dirty="0">
                <a:solidFill>
                  <a:srgbClr val="C00000"/>
                </a:solidFill>
              </a:rPr>
              <a:t> 2.1 MILLION TONS</a:t>
            </a:r>
          </a:p>
          <a:p>
            <a:pPr marL="190500" indent="-190500">
              <a:lnSpc>
                <a:spcPct val="90000"/>
              </a:lnSpc>
              <a:spcAft>
                <a:spcPct val="20000"/>
              </a:spcAft>
              <a:buClr>
                <a:srgbClr val="292929"/>
              </a:buClr>
              <a:defRPr/>
            </a:pPr>
            <a:endParaRPr lang="tr-TR" sz="1000" b="1" dirty="0">
              <a:solidFill>
                <a:srgbClr val="005CE7"/>
              </a:solidFill>
              <a:cs typeface="+mn-cs"/>
            </a:endParaRPr>
          </a:p>
          <a:p>
            <a:pPr marL="190500" indent="-190500">
              <a:lnSpc>
                <a:spcPct val="90000"/>
              </a:lnSpc>
              <a:spcAft>
                <a:spcPct val="20000"/>
              </a:spcAft>
              <a:buClr>
                <a:srgbClr val="292929"/>
              </a:buClr>
              <a:defRPr/>
            </a:pPr>
            <a:endParaRPr lang="tr-TR" sz="1000" b="1" dirty="0">
              <a:solidFill>
                <a:srgbClr val="005CE7"/>
              </a:solidFill>
              <a:cs typeface="+mn-cs"/>
            </a:endParaRPr>
          </a:p>
        </p:txBody>
      </p:sp>
      <p:sp>
        <p:nvSpPr>
          <p:cNvPr id="20483" name="Rectangle 27"/>
          <p:cNvSpPr>
            <a:spLocks noGrp="1" noChangeArrowheads="1"/>
          </p:cNvSpPr>
          <p:nvPr>
            <p:ph type="title" idx="4294967295"/>
          </p:nvPr>
        </p:nvSpPr>
        <p:spPr>
          <a:xfrm>
            <a:off x="452438" y="641350"/>
            <a:ext cx="3316287" cy="1114425"/>
          </a:xfrm>
        </p:spPr>
        <p:txBody>
          <a:bodyPr/>
          <a:lstStyle/>
          <a:p>
            <a:pPr algn="ctr" eaLnBrk="1" hangingPunct="1"/>
            <a:r>
              <a:rPr lang="en-US" sz="3600" smtClean="0"/>
              <a:t>Targets of Strategic Plan </a:t>
            </a:r>
            <a:endParaRPr lang="en-GB" sz="3600" smtClean="0"/>
          </a:p>
        </p:txBody>
      </p:sp>
      <p:sp>
        <p:nvSpPr>
          <p:cNvPr id="41" name="Rectangle 5"/>
          <p:cNvSpPr>
            <a:spLocks noChangeArrowheads="1"/>
          </p:cNvSpPr>
          <p:nvPr/>
        </p:nvSpPr>
        <p:spPr bwMode="gray">
          <a:xfrm>
            <a:off x="4781550" y="3827463"/>
            <a:ext cx="4210050" cy="2400300"/>
          </a:xfrm>
          <a:prstGeom prst="rect">
            <a:avLst/>
          </a:prstGeom>
          <a:gradFill>
            <a:gsLst>
              <a:gs pos="0">
                <a:srgbClr val="FFEFD1"/>
              </a:gs>
              <a:gs pos="64999">
                <a:srgbClr val="F0EBD5"/>
              </a:gs>
              <a:gs pos="100000">
                <a:srgbClr val="D1C39F"/>
              </a:gs>
            </a:gsLst>
            <a:lin ang="16200000" scaled="0"/>
          </a:gradFill>
          <a:ln w="25400">
            <a:solidFill>
              <a:schemeClr val="accent2">
                <a:lumMod val="75000"/>
              </a:schemeClr>
            </a:solidFill>
            <a:miter lim="800000"/>
            <a:headEnd/>
            <a:tailEnd/>
          </a:ln>
          <a:effectLst>
            <a:outerShdw dist="53882" dir="2700000" algn="ctr" rotWithShape="0">
              <a:srgbClr val="808080">
                <a:alpha val="50000"/>
              </a:srgbClr>
            </a:outerShdw>
          </a:effectLst>
        </p:spPr>
        <p:txBody>
          <a:bodyPr lIns="108000" tIns="108000" rIns="144000" bIns="72000"/>
          <a:lstStyle/>
          <a:p>
            <a:pPr marL="190500" indent="-190500">
              <a:lnSpc>
                <a:spcPct val="90000"/>
              </a:lnSpc>
              <a:spcAft>
                <a:spcPct val="20000"/>
              </a:spcAft>
              <a:buClr>
                <a:srgbClr val="292929"/>
              </a:buClr>
              <a:defRPr/>
            </a:pPr>
            <a:endParaRPr lang="tr-TR" sz="1500" dirty="0">
              <a:cs typeface="+mn-cs"/>
            </a:endParaRPr>
          </a:p>
          <a:p>
            <a:pPr marL="190500" indent="-190500">
              <a:lnSpc>
                <a:spcPct val="90000"/>
              </a:lnSpc>
              <a:spcAft>
                <a:spcPct val="20000"/>
              </a:spcAft>
              <a:buClr>
                <a:srgbClr val="292929"/>
              </a:buClr>
              <a:buFont typeface="Wingdings" pitchFamily="2" charset="2"/>
              <a:buChar char="§"/>
              <a:defRPr/>
            </a:pPr>
            <a:r>
              <a:rPr lang="en-US" sz="2400" b="1" dirty="0"/>
              <a:t>PRODUCT</a:t>
            </a:r>
            <a:r>
              <a:rPr lang="tr-TR" sz="2400" b="1" dirty="0"/>
              <a:t>I</a:t>
            </a:r>
            <a:r>
              <a:rPr lang="en-US" sz="2400" b="1" dirty="0"/>
              <a:t>ON CAPAC</a:t>
            </a:r>
            <a:r>
              <a:rPr lang="tr-TR" sz="2400" b="1" dirty="0"/>
              <a:t>I</a:t>
            </a:r>
            <a:r>
              <a:rPr lang="en-US" sz="2400" b="1" dirty="0"/>
              <a:t>TY OF BORON CHEM</a:t>
            </a:r>
            <a:r>
              <a:rPr lang="tr-TR" sz="2400" b="1" dirty="0"/>
              <a:t>I</a:t>
            </a:r>
            <a:r>
              <a:rPr lang="en-US" sz="2400" b="1" dirty="0"/>
              <a:t>CALS</a:t>
            </a:r>
          </a:p>
          <a:p>
            <a:pPr marL="190500" indent="-190500" algn="r">
              <a:lnSpc>
                <a:spcPct val="90000"/>
              </a:lnSpc>
              <a:spcAft>
                <a:spcPct val="20000"/>
              </a:spcAft>
              <a:buClr>
                <a:srgbClr val="292929"/>
              </a:buClr>
              <a:defRPr/>
            </a:pPr>
            <a:r>
              <a:rPr lang="en-US" sz="2000" b="1" dirty="0">
                <a:solidFill>
                  <a:srgbClr val="C00000"/>
                </a:solidFill>
              </a:rPr>
              <a:t>    </a:t>
            </a:r>
            <a:endParaRPr lang="tr-TR" sz="2000" b="1" dirty="0">
              <a:solidFill>
                <a:srgbClr val="C00000"/>
              </a:solidFill>
            </a:endParaRPr>
          </a:p>
          <a:p>
            <a:pPr marL="190500" indent="-190500" algn="ctr">
              <a:lnSpc>
                <a:spcPct val="90000"/>
              </a:lnSpc>
              <a:spcAft>
                <a:spcPct val="20000"/>
              </a:spcAft>
              <a:buClr>
                <a:srgbClr val="292929"/>
              </a:buClr>
              <a:defRPr/>
            </a:pPr>
            <a:r>
              <a:rPr lang="tr-TR" sz="3200" b="1" dirty="0">
                <a:solidFill>
                  <a:srgbClr val="C00000"/>
                </a:solidFill>
              </a:rPr>
              <a:t>5.5</a:t>
            </a:r>
            <a:r>
              <a:rPr lang="en-US" sz="3200" b="1" dirty="0">
                <a:solidFill>
                  <a:srgbClr val="C00000"/>
                </a:solidFill>
              </a:rPr>
              <a:t> MILLION TONS</a:t>
            </a:r>
          </a:p>
        </p:txBody>
      </p:sp>
      <p:sp>
        <p:nvSpPr>
          <p:cNvPr id="20485" name="Rectangle 27"/>
          <p:cNvSpPr txBox="1">
            <a:spLocks noChangeArrowheads="1"/>
          </p:cNvSpPr>
          <p:nvPr/>
        </p:nvSpPr>
        <p:spPr bwMode="auto">
          <a:xfrm>
            <a:off x="4972050" y="661988"/>
            <a:ext cx="3789363" cy="838200"/>
          </a:xfrm>
          <a:prstGeom prst="rect">
            <a:avLst/>
          </a:prstGeom>
          <a:noFill/>
          <a:ln w="9525">
            <a:noFill/>
            <a:miter lim="800000"/>
            <a:headEnd/>
            <a:tailEnd/>
          </a:ln>
        </p:spPr>
        <p:txBody>
          <a:bodyPr rIns="198000" anchor="ctr"/>
          <a:lstStyle/>
          <a:p>
            <a:pPr algn="ctr"/>
            <a:r>
              <a:rPr lang="en-US" sz="3600" b="1"/>
              <a:t>Long Term Targets</a:t>
            </a:r>
          </a:p>
        </p:txBody>
      </p:sp>
      <p:grpSp>
        <p:nvGrpSpPr>
          <p:cNvPr id="2" name="107 Grup"/>
          <p:cNvGrpSpPr>
            <a:grpSpLocks/>
          </p:cNvGrpSpPr>
          <p:nvPr/>
        </p:nvGrpSpPr>
        <p:grpSpPr bwMode="auto">
          <a:xfrm>
            <a:off x="5629275" y="1457325"/>
            <a:ext cx="2112963" cy="2249488"/>
            <a:chOff x="4629900" y="307458"/>
            <a:chExt cx="1618500" cy="1736051"/>
          </a:xfrm>
        </p:grpSpPr>
        <p:grpSp>
          <p:nvGrpSpPr>
            <p:cNvPr id="3" name="50 Grup"/>
            <p:cNvGrpSpPr>
              <a:grpSpLocks noChangeAspect="1"/>
            </p:cNvGrpSpPr>
            <p:nvPr/>
          </p:nvGrpSpPr>
          <p:grpSpPr bwMode="auto">
            <a:xfrm>
              <a:off x="4629900" y="307458"/>
              <a:ext cx="1618500" cy="1736051"/>
              <a:chOff x="2355850" y="1270000"/>
              <a:chExt cx="3868738" cy="4149725"/>
            </a:xfrm>
          </p:grpSpPr>
          <p:sp>
            <p:nvSpPr>
              <p:cNvPr id="20535" name="Freeform 6"/>
              <p:cNvSpPr>
                <a:spLocks/>
              </p:cNvSpPr>
              <p:nvPr/>
            </p:nvSpPr>
            <p:spPr bwMode="gray">
              <a:xfrm rot="3600000">
                <a:off x="3702050" y="3108325"/>
                <a:ext cx="1841500" cy="2781300"/>
              </a:xfrm>
              <a:custGeom>
                <a:avLst/>
                <a:gdLst>
                  <a:gd name="T0" fmla="*/ 2147483647 w 794"/>
                  <a:gd name="T1" fmla="*/ 2147483647 h 1200"/>
                  <a:gd name="T2" fmla="*/ 2147483647 w 794"/>
                  <a:gd name="T3" fmla="*/ 2147483647 h 1200"/>
                  <a:gd name="T4" fmla="*/ 2147483647 w 794"/>
                  <a:gd name="T5" fmla="*/ 2147483647 h 1200"/>
                  <a:gd name="T6" fmla="*/ 2147483647 w 794"/>
                  <a:gd name="T7" fmla="*/ 2147483647 h 1200"/>
                  <a:gd name="T8" fmla="*/ 2147483647 w 794"/>
                  <a:gd name="T9" fmla="*/ 2147483647 h 1200"/>
                  <a:gd name="T10" fmla="*/ 2147483647 w 794"/>
                  <a:gd name="T11" fmla="*/ 2147483647 h 1200"/>
                  <a:gd name="T12" fmla="*/ 2147483647 w 794"/>
                  <a:gd name="T13" fmla="*/ 2147483647 h 1200"/>
                  <a:gd name="T14" fmla="*/ 2147483647 w 794"/>
                  <a:gd name="T15" fmla="*/ 2147483647 h 1200"/>
                  <a:gd name="T16" fmla="*/ 2147483647 w 794"/>
                  <a:gd name="T17" fmla="*/ 2147483647 h 1200"/>
                  <a:gd name="T18" fmla="*/ 2147483647 w 794"/>
                  <a:gd name="T19" fmla="*/ 2147483647 h 1200"/>
                  <a:gd name="T20" fmla="*/ 2147483647 w 794"/>
                  <a:gd name="T21" fmla="*/ 2147483647 h 1200"/>
                  <a:gd name="T22" fmla="*/ 2147483647 w 794"/>
                  <a:gd name="T23" fmla="*/ 2147483647 h 1200"/>
                  <a:gd name="T24" fmla="*/ 2147483647 w 794"/>
                  <a:gd name="T25" fmla="*/ 2147483647 h 1200"/>
                  <a:gd name="T26" fmla="*/ 2147483647 w 794"/>
                  <a:gd name="T27" fmla="*/ 2147483647 h 1200"/>
                  <a:gd name="T28" fmla="*/ 0 w 794"/>
                  <a:gd name="T29" fmla="*/ 2147483647 h 1200"/>
                  <a:gd name="T30" fmla="*/ 0 w 794"/>
                  <a:gd name="T31" fmla="*/ 2147483647 h 1200"/>
                  <a:gd name="T32" fmla="*/ 0 w 794"/>
                  <a:gd name="T33" fmla="*/ 2147483647 h 1200"/>
                  <a:gd name="T34" fmla="*/ 2147483647 w 794"/>
                  <a:gd name="T35" fmla="*/ 2147483647 h 1200"/>
                  <a:gd name="T36" fmla="*/ 2147483647 w 794"/>
                  <a:gd name="T37" fmla="*/ 2147483647 h 1200"/>
                  <a:gd name="T38" fmla="*/ 2147483647 w 794"/>
                  <a:gd name="T39" fmla="*/ 2147483647 h 1200"/>
                  <a:gd name="T40" fmla="*/ 2147483647 w 794"/>
                  <a:gd name="T41" fmla="*/ 2147483647 h 1200"/>
                  <a:gd name="T42" fmla="*/ 2147483647 w 794"/>
                  <a:gd name="T43" fmla="*/ 2147483647 h 1200"/>
                  <a:gd name="T44" fmla="*/ 2147483647 w 794"/>
                  <a:gd name="T45" fmla="*/ 2147483647 h 1200"/>
                  <a:gd name="T46" fmla="*/ 2147483647 w 794"/>
                  <a:gd name="T47" fmla="*/ 2147483647 h 1200"/>
                  <a:gd name="T48" fmla="*/ 2147483647 w 794"/>
                  <a:gd name="T49" fmla="*/ 2147483647 h 1200"/>
                  <a:gd name="T50" fmla="*/ 0 w 794"/>
                  <a:gd name="T51" fmla="*/ 2147483647 h 1200"/>
                  <a:gd name="T52" fmla="*/ 0 w 794"/>
                  <a:gd name="T53" fmla="*/ 2147483647 h 1200"/>
                  <a:gd name="T54" fmla="*/ 0 w 794"/>
                  <a:gd name="T55" fmla="*/ 2147483647 h 1200"/>
                  <a:gd name="T56" fmla="*/ 2147483647 w 794"/>
                  <a:gd name="T57" fmla="*/ 2147483647 h 1200"/>
                  <a:gd name="T58" fmla="*/ 2147483647 w 794"/>
                  <a:gd name="T59" fmla="*/ 2147483647 h 1200"/>
                  <a:gd name="T60" fmla="*/ 2147483647 w 794"/>
                  <a:gd name="T61" fmla="*/ 2147483647 h 12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4"/>
                  <a:gd name="T94" fmla="*/ 0 h 1200"/>
                  <a:gd name="T95" fmla="*/ 794 w 794"/>
                  <a:gd name="T96" fmla="*/ 1200 h 12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4" h="1200">
                    <a:moveTo>
                      <a:pt x="688" y="9"/>
                    </a:moveTo>
                    <a:cubicBezTo>
                      <a:pt x="602" y="59"/>
                      <a:pt x="602" y="59"/>
                      <a:pt x="602" y="59"/>
                    </a:cubicBezTo>
                    <a:cubicBezTo>
                      <a:pt x="601" y="58"/>
                      <a:pt x="600" y="58"/>
                      <a:pt x="598" y="57"/>
                    </a:cubicBezTo>
                    <a:cubicBezTo>
                      <a:pt x="593" y="53"/>
                      <a:pt x="590" y="45"/>
                      <a:pt x="592" y="40"/>
                    </a:cubicBezTo>
                    <a:cubicBezTo>
                      <a:pt x="594" y="33"/>
                      <a:pt x="593" y="25"/>
                      <a:pt x="589" y="19"/>
                    </a:cubicBezTo>
                    <a:cubicBezTo>
                      <a:pt x="581" y="5"/>
                      <a:pt x="563" y="0"/>
                      <a:pt x="548" y="8"/>
                    </a:cubicBezTo>
                    <a:cubicBezTo>
                      <a:pt x="534" y="17"/>
                      <a:pt x="529" y="35"/>
                      <a:pt x="537" y="49"/>
                    </a:cubicBezTo>
                    <a:cubicBezTo>
                      <a:pt x="540" y="56"/>
                      <a:pt x="546" y="60"/>
                      <a:pt x="553" y="62"/>
                    </a:cubicBezTo>
                    <a:cubicBezTo>
                      <a:pt x="553" y="62"/>
                      <a:pt x="553" y="62"/>
                      <a:pt x="553" y="62"/>
                    </a:cubicBezTo>
                    <a:cubicBezTo>
                      <a:pt x="559" y="63"/>
                      <a:pt x="564" y="69"/>
                      <a:pt x="565" y="76"/>
                    </a:cubicBezTo>
                    <a:cubicBezTo>
                      <a:pt x="565" y="78"/>
                      <a:pt x="565" y="79"/>
                      <a:pt x="565" y="80"/>
                    </a:cubicBezTo>
                    <a:cubicBezTo>
                      <a:pt x="477" y="131"/>
                      <a:pt x="477" y="131"/>
                      <a:pt x="477" y="131"/>
                    </a:cubicBezTo>
                    <a:cubicBezTo>
                      <a:pt x="524" y="212"/>
                      <a:pt x="551" y="306"/>
                      <a:pt x="551" y="406"/>
                    </a:cubicBezTo>
                    <a:cubicBezTo>
                      <a:pt x="551" y="507"/>
                      <a:pt x="524" y="601"/>
                      <a:pt x="477" y="681"/>
                    </a:cubicBezTo>
                    <a:cubicBezTo>
                      <a:pt x="382" y="846"/>
                      <a:pt x="204" y="957"/>
                      <a:pt x="0" y="957"/>
                    </a:cubicBezTo>
                    <a:cubicBezTo>
                      <a:pt x="0" y="1047"/>
                      <a:pt x="0" y="1047"/>
                      <a:pt x="0" y="1047"/>
                    </a:cubicBezTo>
                    <a:cubicBezTo>
                      <a:pt x="0" y="1058"/>
                      <a:pt x="0" y="1058"/>
                      <a:pt x="0" y="1058"/>
                    </a:cubicBezTo>
                    <a:cubicBezTo>
                      <a:pt x="2" y="1058"/>
                      <a:pt x="3" y="1059"/>
                      <a:pt x="4" y="1060"/>
                    </a:cubicBezTo>
                    <a:cubicBezTo>
                      <a:pt x="10" y="1063"/>
                      <a:pt x="18" y="1061"/>
                      <a:pt x="22" y="1056"/>
                    </a:cubicBezTo>
                    <a:cubicBezTo>
                      <a:pt x="22" y="1056"/>
                      <a:pt x="22" y="1056"/>
                      <a:pt x="22" y="1056"/>
                    </a:cubicBezTo>
                    <a:cubicBezTo>
                      <a:pt x="27" y="1052"/>
                      <a:pt x="34" y="1049"/>
                      <a:pt x="42" y="1049"/>
                    </a:cubicBezTo>
                    <a:cubicBezTo>
                      <a:pt x="58" y="1049"/>
                      <a:pt x="71" y="1063"/>
                      <a:pt x="71" y="1079"/>
                    </a:cubicBezTo>
                    <a:cubicBezTo>
                      <a:pt x="71" y="1096"/>
                      <a:pt x="58" y="1110"/>
                      <a:pt x="42" y="1110"/>
                    </a:cubicBezTo>
                    <a:cubicBezTo>
                      <a:pt x="34" y="1110"/>
                      <a:pt x="27" y="1107"/>
                      <a:pt x="22" y="1102"/>
                    </a:cubicBezTo>
                    <a:cubicBezTo>
                      <a:pt x="18" y="1097"/>
                      <a:pt x="10" y="1096"/>
                      <a:pt x="4" y="1099"/>
                    </a:cubicBezTo>
                    <a:cubicBezTo>
                      <a:pt x="3" y="1099"/>
                      <a:pt x="2" y="1100"/>
                      <a:pt x="0" y="1101"/>
                    </a:cubicBezTo>
                    <a:cubicBezTo>
                      <a:pt x="0" y="1108"/>
                      <a:pt x="0" y="1108"/>
                      <a:pt x="0" y="1108"/>
                    </a:cubicBezTo>
                    <a:cubicBezTo>
                      <a:pt x="0" y="1200"/>
                      <a:pt x="0" y="1200"/>
                      <a:pt x="0" y="1200"/>
                    </a:cubicBezTo>
                    <a:cubicBezTo>
                      <a:pt x="294" y="1200"/>
                      <a:pt x="551" y="1040"/>
                      <a:pt x="688" y="803"/>
                    </a:cubicBezTo>
                    <a:cubicBezTo>
                      <a:pt x="755" y="686"/>
                      <a:pt x="794" y="551"/>
                      <a:pt x="794" y="406"/>
                    </a:cubicBezTo>
                    <a:cubicBezTo>
                      <a:pt x="794" y="262"/>
                      <a:pt x="755" y="126"/>
                      <a:pt x="688" y="9"/>
                    </a:cubicBezTo>
                    <a:close/>
                  </a:path>
                </a:pathLst>
              </a:custGeom>
              <a:gradFill rotWithShape="1">
                <a:gsLst>
                  <a:gs pos="0">
                    <a:srgbClr val="5D0202"/>
                  </a:gs>
                  <a:gs pos="50000">
                    <a:srgbClr val="A90404"/>
                  </a:gs>
                  <a:gs pos="100000">
                    <a:srgbClr val="5D0202"/>
                  </a:gs>
                </a:gsLst>
                <a:lin ang="5400000" scaled="1"/>
              </a:gradFill>
              <a:ln w="19050">
                <a:solidFill>
                  <a:srgbClr val="FFFFFF"/>
                </a:solidFill>
                <a:round/>
                <a:headEnd/>
                <a:tailEnd/>
              </a:ln>
            </p:spPr>
            <p:txBody>
              <a:bodyPr/>
              <a:lstStyle/>
              <a:p>
                <a:endParaRPr lang="tr-TR"/>
              </a:p>
            </p:txBody>
          </p:sp>
          <p:sp>
            <p:nvSpPr>
              <p:cNvPr id="20536" name="Freeform 7"/>
              <p:cNvSpPr>
                <a:spLocks/>
              </p:cNvSpPr>
              <p:nvPr/>
            </p:nvSpPr>
            <p:spPr bwMode="gray">
              <a:xfrm rot="3600000">
                <a:off x="2734469" y="1605756"/>
                <a:ext cx="2003425" cy="2760663"/>
              </a:xfrm>
              <a:custGeom>
                <a:avLst/>
                <a:gdLst>
                  <a:gd name="T0" fmla="*/ 2147483647 w 864"/>
                  <a:gd name="T1" fmla="*/ 2147483647 h 1191"/>
                  <a:gd name="T2" fmla="*/ 2147483647 w 864"/>
                  <a:gd name="T3" fmla="*/ 2147483647 h 1191"/>
                  <a:gd name="T4" fmla="*/ 2147483647 w 864"/>
                  <a:gd name="T5" fmla="*/ 2147483647 h 1191"/>
                  <a:gd name="T6" fmla="*/ 2147483647 w 864"/>
                  <a:gd name="T7" fmla="*/ 2147483647 h 1191"/>
                  <a:gd name="T8" fmla="*/ 2147483647 w 864"/>
                  <a:gd name="T9" fmla="*/ 2147483647 h 1191"/>
                  <a:gd name="T10" fmla="*/ 2147483647 w 864"/>
                  <a:gd name="T11" fmla="*/ 2147483647 h 1191"/>
                  <a:gd name="T12" fmla="*/ 2147483647 w 864"/>
                  <a:gd name="T13" fmla="*/ 2147483647 h 1191"/>
                  <a:gd name="T14" fmla="*/ 2147483647 w 864"/>
                  <a:gd name="T15" fmla="*/ 2147483647 h 1191"/>
                  <a:gd name="T16" fmla="*/ 2147483647 w 864"/>
                  <a:gd name="T17" fmla="*/ 2147483647 h 1191"/>
                  <a:gd name="T18" fmla="*/ 2147483647 w 864"/>
                  <a:gd name="T19" fmla="*/ 2147483647 h 1191"/>
                  <a:gd name="T20" fmla="*/ 2147483647 w 864"/>
                  <a:gd name="T21" fmla="*/ 2147483647 h 1191"/>
                  <a:gd name="T22" fmla="*/ 2147483647 w 864"/>
                  <a:gd name="T23" fmla="*/ 2147483647 h 1191"/>
                  <a:gd name="T24" fmla="*/ 2147483647 w 864"/>
                  <a:gd name="T25" fmla="*/ 2147483647 h 1191"/>
                  <a:gd name="T26" fmla="*/ 2147483647 w 864"/>
                  <a:gd name="T27" fmla="*/ 2147483647 h 1191"/>
                  <a:gd name="T28" fmla="*/ 2147483647 w 864"/>
                  <a:gd name="T29" fmla="*/ 2147483647 h 1191"/>
                  <a:gd name="T30" fmla="*/ 2147483647 w 864"/>
                  <a:gd name="T31" fmla="*/ 2147483647 h 1191"/>
                  <a:gd name="T32" fmla="*/ 2147483647 w 864"/>
                  <a:gd name="T33" fmla="*/ 2147483647 h 1191"/>
                  <a:gd name="T34" fmla="*/ 2147483647 w 864"/>
                  <a:gd name="T35" fmla="*/ 2147483647 h 1191"/>
                  <a:gd name="T36" fmla="*/ 2147483647 w 864"/>
                  <a:gd name="T37" fmla="*/ 2147483647 h 1191"/>
                  <a:gd name="T38" fmla="*/ 2147483647 w 864"/>
                  <a:gd name="T39" fmla="*/ 2147483647 h 1191"/>
                  <a:gd name="T40" fmla="*/ 2147483647 w 864"/>
                  <a:gd name="T41" fmla="*/ 0 h 1191"/>
                  <a:gd name="T42" fmla="*/ 0 w 864"/>
                  <a:gd name="T43" fmla="*/ 2147483647 h 1191"/>
                  <a:gd name="T44" fmla="*/ 2147483647 w 864"/>
                  <a:gd name="T45" fmla="*/ 2147483647 h 1191"/>
                  <a:gd name="T46" fmla="*/ 2147483647 w 864"/>
                  <a:gd name="T47" fmla="*/ 2147483647 h 1191"/>
                  <a:gd name="T48" fmla="*/ 2147483647 w 864"/>
                  <a:gd name="T49" fmla="*/ 2147483647 h 1191"/>
                  <a:gd name="T50" fmla="*/ 2147483647 w 864"/>
                  <a:gd name="T51" fmla="*/ 2147483647 h 1191"/>
                  <a:gd name="T52" fmla="*/ 2147483647 w 864"/>
                  <a:gd name="T53" fmla="*/ 2147483647 h 1191"/>
                  <a:gd name="T54" fmla="*/ 2147483647 w 864"/>
                  <a:gd name="T55" fmla="*/ 2147483647 h 1191"/>
                  <a:gd name="T56" fmla="*/ 2147483647 w 864"/>
                  <a:gd name="T57" fmla="*/ 2147483647 h 1191"/>
                  <a:gd name="T58" fmla="*/ 2147483647 w 864"/>
                  <a:gd name="T59" fmla="*/ 2147483647 h 1191"/>
                  <a:gd name="T60" fmla="*/ 2147483647 w 864"/>
                  <a:gd name="T61" fmla="*/ 2147483647 h 1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64"/>
                  <a:gd name="T94" fmla="*/ 0 h 1191"/>
                  <a:gd name="T95" fmla="*/ 864 w 864"/>
                  <a:gd name="T96" fmla="*/ 1191 h 1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64" h="1191">
                    <a:moveTo>
                      <a:pt x="835" y="1040"/>
                    </a:moveTo>
                    <a:cubicBezTo>
                      <a:pt x="827" y="1040"/>
                      <a:pt x="820" y="1043"/>
                      <a:pt x="815" y="1047"/>
                    </a:cubicBezTo>
                    <a:cubicBezTo>
                      <a:pt x="815" y="1047"/>
                      <a:pt x="815" y="1047"/>
                      <a:pt x="815" y="1047"/>
                    </a:cubicBezTo>
                    <a:cubicBezTo>
                      <a:pt x="811" y="1052"/>
                      <a:pt x="803" y="1054"/>
                      <a:pt x="797" y="1051"/>
                    </a:cubicBezTo>
                    <a:cubicBezTo>
                      <a:pt x="796" y="1050"/>
                      <a:pt x="795" y="1049"/>
                      <a:pt x="793" y="1049"/>
                    </a:cubicBezTo>
                    <a:cubicBezTo>
                      <a:pt x="793" y="1038"/>
                      <a:pt x="793" y="1038"/>
                      <a:pt x="793" y="1038"/>
                    </a:cubicBezTo>
                    <a:cubicBezTo>
                      <a:pt x="793" y="948"/>
                      <a:pt x="793" y="948"/>
                      <a:pt x="793" y="948"/>
                    </a:cubicBezTo>
                    <a:cubicBezTo>
                      <a:pt x="590" y="948"/>
                      <a:pt x="412" y="837"/>
                      <a:pt x="317" y="672"/>
                    </a:cubicBezTo>
                    <a:cubicBezTo>
                      <a:pt x="270" y="592"/>
                      <a:pt x="243" y="498"/>
                      <a:pt x="243" y="397"/>
                    </a:cubicBezTo>
                    <a:cubicBezTo>
                      <a:pt x="243" y="297"/>
                      <a:pt x="270" y="203"/>
                      <a:pt x="317" y="122"/>
                    </a:cubicBezTo>
                    <a:cubicBezTo>
                      <a:pt x="231" y="73"/>
                      <a:pt x="231" y="73"/>
                      <a:pt x="231" y="73"/>
                    </a:cubicBezTo>
                    <a:cubicBezTo>
                      <a:pt x="230" y="73"/>
                      <a:pt x="229" y="74"/>
                      <a:pt x="228" y="75"/>
                    </a:cubicBezTo>
                    <a:cubicBezTo>
                      <a:pt x="222" y="79"/>
                      <a:pt x="219" y="86"/>
                      <a:pt x="221" y="92"/>
                    </a:cubicBezTo>
                    <a:cubicBezTo>
                      <a:pt x="221" y="92"/>
                      <a:pt x="221" y="92"/>
                      <a:pt x="221" y="92"/>
                    </a:cubicBezTo>
                    <a:cubicBezTo>
                      <a:pt x="223" y="99"/>
                      <a:pt x="222" y="106"/>
                      <a:pt x="218" y="113"/>
                    </a:cubicBezTo>
                    <a:cubicBezTo>
                      <a:pt x="210" y="127"/>
                      <a:pt x="192" y="131"/>
                      <a:pt x="177" y="123"/>
                    </a:cubicBezTo>
                    <a:cubicBezTo>
                      <a:pt x="163" y="115"/>
                      <a:pt x="158" y="96"/>
                      <a:pt x="166" y="82"/>
                    </a:cubicBezTo>
                    <a:cubicBezTo>
                      <a:pt x="169" y="76"/>
                      <a:pt x="175" y="71"/>
                      <a:pt x="182" y="69"/>
                    </a:cubicBezTo>
                    <a:cubicBezTo>
                      <a:pt x="188" y="68"/>
                      <a:pt x="193" y="62"/>
                      <a:pt x="194" y="55"/>
                    </a:cubicBezTo>
                    <a:cubicBezTo>
                      <a:pt x="194" y="54"/>
                      <a:pt x="194" y="52"/>
                      <a:pt x="194" y="51"/>
                    </a:cubicBezTo>
                    <a:cubicBezTo>
                      <a:pt x="106" y="0"/>
                      <a:pt x="106" y="0"/>
                      <a:pt x="106" y="0"/>
                    </a:cubicBezTo>
                    <a:cubicBezTo>
                      <a:pt x="38" y="117"/>
                      <a:pt x="0" y="253"/>
                      <a:pt x="0" y="397"/>
                    </a:cubicBezTo>
                    <a:cubicBezTo>
                      <a:pt x="0" y="542"/>
                      <a:pt x="38" y="677"/>
                      <a:pt x="106" y="794"/>
                    </a:cubicBezTo>
                    <a:cubicBezTo>
                      <a:pt x="243" y="1031"/>
                      <a:pt x="500" y="1191"/>
                      <a:pt x="793" y="1191"/>
                    </a:cubicBezTo>
                    <a:cubicBezTo>
                      <a:pt x="793" y="1099"/>
                      <a:pt x="793" y="1099"/>
                      <a:pt x="793" y="1099"/>
                    </a:cubicBezTo>
                    <a:cubicBezTo>
                      <a:pt x="793" y="1092"/>
                      <a:pt x="793" y="1092"/>
                      <a:pt x="793" y="1092"/>
                    </a:cubicBezTo>
                    <a:cubicBezTo>
                      <a:pt x="795" y="1091"/>
                      <a:pt x="796" y="1090"/>
                      <a:pt x="797" y="1090"/>
                    </a:cubicBezTo>
                    <a:cubicBezTo>
                      <a:pt x="803" y="1087"/>
                      <a:pt x="811" y="1088"/>
                      <a:pt x="815" y="1093"/>
                    </a:cubicBezTo>
                    <a:cubicBezTo>
                      <a:pt x="820" y="1098"/>
                      <a:pt x="827" y="1101"/>
                      <a:pt x="835" y="1101"/>
                    </a:cubicBezTo>
                    <a:cubicBezTo>
                      <a:pt x="851" y="1101"/>
                      <a:pt x="864" y="1087"/>
                      <a:pt x="864" y="1070"/>
                    </a:cubicBezTo>
                    <a:cubicBezTo>
                      <a:pt x="864" y="1054"/>
                      <a:pt x="851" y="1040"/>
                      <a:pt x="835" y="1040"/>
                    </a:cubicBezTo>
                    <a:close/>
                  </a:path>
                </a:pathLst>
              </a:custGeom>
              <a:gradFill rotWithShape="1">
                <a:gsLst>
                  <a:gs pos="0">
                    <a:srgbClr val="5D0202"/>
                  </a:gs>
                  <a:gs pos="50000">
                    <a:srgbClr val="A90404"/>
                  </a:gs>
                  <a:gs pos="100000">
                    <a:srgbClr val="5D0202"/>
                  </a:gs>
                </a:gsLst>
                <a:lin ang="5400000" scaled="1"/>
              </a:gradFill>
              <a:ln w="19050">
                <a:solidFill>
                  <a:srgbClr val="FFFFFF"/>
                </a:solidFill>
                <a:round/>
                <a:headEnd/>
                <a:tailEnd/>
              </a:ln>
            </p:spPr>
            <p:txBody>
              <a:bodyPr/>
              <a:lstStyle/>
              <a:p>
                <a:endParaRPr lang="tr-TR"/>
              </a:p>
            </p:txBody>
          </p:sp>
          <p:sp>
            <p:nvSpPr>
              <p:cNvPr id="20537" name="Freeform 8"/>
              <p:cNvSpPr>
                <a:spLocks/>
              </p:cNvSpPr>
              <p:nvPr/>
            </p:nvSpPr>
            <p:spPr bwMode="gray">
              <a:xfrm rot="3600000">
                <a:off x="4019550" y="2255838"/>
                <a:ext cx="3190875" cy="1219200"/>
              </a:xfrm>
              <a:custGeom>
                <a:avLst/>
                <a:gdLst>
                  <a:gd name="T0" fmla="*/ 2147483647 w 1375"/>
                  <a:gd name="T1" fmla="*/ 2147483647 h 527"/>
                  <a:gd name="T2" fmla="*/ 2147483647 w 1375"/>
                  <a:gd name="T3" fmla="*/ 2147483647 h 527"/>
                  <a:gd name="T4" fmla="*/ 2147483647 w 1375"/>
                  <a:gd name="T5" fmla="*/ 2147483647 h 527"/>
                  <a:gd name="T6" fmla="*/ 2147483647 w 1375"/>
                  <a:gd name="T7" fmla="*/ 2147483647 h 527"/>
                  <a:gd name="T8" fmla="*/ 2147483647 w 1375"/>
                  <a:gd name="T9" fmla="*/ 2147483647 h 527"/>
                  <a:gd name="T10" fmla="*/ 2147483647 w 1375"/>
                  <a:gd name="T11" fmla="*/ 2147483647 h 527"/>
                  <a:gd name="T12" fmla="*/ 2147483647 w 1375"/>
                  <a:gd name="T13" fmla="*/ 2147483647 h 527"/>
                  <a:gd name="T14" fmla="*/ 2147483647 w 1375"/>
                  <a:gd name="T15" fmla="*/ 2147483647 h 527"/>
                  <a:gd name="T16" fmla="*/ 2147483647 w 1375"/>
                  <a:gd name="T17" fmla="*/ 2147483647 h 527"/>
                  <a:gd name="T18" fmla="*/ 2147483647 w 1375"/>
                  <a:gd name="T19" fmla="*/ 2147483647 h 527"/>
                  <a:gd name="T20" fmla="*/ 2147483647 w 1375"/>
                  <a:gd name="T21" fmla="*/ 2147483647 h 527"/>
                  <a:gd name="T22" fmla="*/ 2147483647 w 1375"/>
                  <a:gd name="T23" fmla="*/ 2147483647 h 527"/>
                  <a:gd name="T24" fmla="*/ 2147483647 w 1375"/>
                  <a:gd name="T25" fmla="*/ 0 h 527"/>
                  <a:gd name="T26" fmla="*/ 0 w 1375"/>
                  <a:gd name="T27" fmla="*/ 2147483647 h 527"/>
                  <a:gd name="T28" fmla="*/ 2147483647 w 1375"/>
                  <a:gd name="T29" fmla="*/ 2147483647 h 527"/>
                  <a:gd name="T30" fmla="*/ 2147483647 w 1375"/>
                  <a:gd name="T31" fmla="*/ 2147483647 h 527"/>
                  <a:gd name="T32" fmla="*/ 2147483647 w 1375"/>
                  <a:gd name="T33" fmla="*/ 2147483647 h 527"/>
                  <a:gd name="T34" fmla="*/ 2147483647 w 1375"/>
                  <a:gd name="T35" fmla="*/ 2147483647 h 527"/>
                  <a:gd name="T36" fmla="*/ 2147483647 w 1375"/>
                  <a:gd name="T37" fmla="*/ 2147483647 h 527"/>
                  <a:gd name="T38" fmla="*/ 2147483647 w 1375"/>
                  <a:gd name="T39" fmla="*/ 2147483647 h 527"/>
                  <a:gd name="T40" fmla="*/ 2147483647 w 1375"/>
                  <a:gd name="T41" fmla="*/ 2147483647 h 527"/>
                  <a:gd name="T42" fmla="*/ 2147483647 w 1375"/>
                  <a:gd name="T43" fmla="*/ 2147483647 h 527"/>
                  <a:gd name="T44" fmla="*/ 2147483647 w 1375"/>
                  <a:gd name="T45" fmla="*/ 2147483647 h 527"/>
                  <a:gd name="T46" fmla="*/ 2147483647 w 1375"/>
                  <a:gd name="T47" fmla="*/ 2147483647 h 527"/>
                  <a:gd name="T48" fmla="*/ 2147483647 w 1375"/>
                  <a:gd name="T49" fmla="*/ 2147483647 h 527"/>
                  <a:gd name="T50" fmla="*/ 2147483647 w 1375"/>
                  <a:gd name="T51" fmla="*/ 2147483647 h 527"/>
                  <a:gd name="T52" fmla="*/ 2147483647 w 1375"/>
                  <a:gd name="T53" fmla="*/ 2147483647 h 5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75"/>
                  <a:gd name="T82" fmla="*/ 0 h 527"/>
                  <a:gd name="T83" fmla="*/ 1375 w 1375"/>
                  <a:gd name="T84" fmla="*/ 527 h 5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75" h="527">
                    <a:moveTo>
                      <a:pt x="1164" y="518"/>
                    </a:moveTo>
                    <a:cubicBezTo>
                      <a:pt x="1252" y="467"/>
                      <a:pt x="1252" y="467"/>
                      <a:pt x="1252" y="467"/>
                    </a:cubicBezTo>
                    <a:cubicBezTo>
                      <a:pt x="1252" y="466"/>
                      <a:pt x="1252" y="465"/>
                      <a:pt x="1252" y="463"/>
                    </a:cubicBezTo>
                    <a:cubicBezTo>
                      <a:pt x="1251" y="456"/>
                      <a:pt x="1246" y="450"/>
                      <a:pt x="1240" y="449"/>
                    </a:cubicBezTo>
                    <a:cubicBezTo>
                      <a:pt x="1240" y="449"/>
                      <a:pt x="1240" y="449"/>
                      <a:pt x="1240" y="449"/>
                    </a:cubicBezTo>
                    <a:cubicBezTo>
                      <a:pt x="1233" y="447"/>
                      <a:pt x="1227" y="443"/>
                      <a:pt x="1224" y="436"/>
                    </a:cubicBezTo>
                    <a:cubicBezTo>
                      <a:pt x="1216" y="422"/>
                      <a:pt x="1221" y="404"/>
                      <a:pt x="1235" y="395"/>
                    </a:cubicBezTo>
                    <a:cubicBezTo>
                      <a:pt x="1250" y="387"/>
                      <a:pt x="1268" y="392"/>
                      <a:pt x="1276" y="406"/>
                    </a:cubicBezTo>
                    <a:cubicBezTo>
                      <a:pt x="1280" y="412"/>
                      <a:pt x="1281" y="420"/>
                      <a:pt x="1279" y="427"/>
                    </a:cubicBezTo>
                    <a:cubicBezTo>
                      <a:pt x="1277" y="432"/>
                      <a:pt x="1280" y="440"/>
                      <a:pt x="1285" y="444"/>
                    </a:cubicBezTo>
                    <a:cubicBezTo>
                      <a:pt x="1287" y="445"/>
                      <a:pt x="1288" y="445"/>
                      <a:pt x="1289" y="446"/>
                    </a:cubicBezTo>
                    <a:cubicBezTo>
                      <a:pt x="1375" y="396"/>
                      <a:pt x="1375" y="396"/>
                      <a:pt x="1375" y="396"/>
                    </a:cubicBezTo>
                    <a:cubicBezTo>
                      <a:pt x="1238" y="159"/>
                      <a:pt x="981" y="0"/>
                      <a:pt x="687" y="0"/>
                    </a:cubicBezTo>
                    <a:cubicBezTo>
                      <a:pt x="394" y="0"/>
                      <a:pt x="137" y="159"/>
                      <a:pt x="0" y="396"/>
                    </a:cubicBezTo>
                    <a:cubicBezTo>
                      <a:pt x="88" y="447"/>
                      <a:pt x="88" y="447"/>
                      <a:pt x="88" y="447"/>
                    </a:cubicBezTo>
                    <a:cubicBezTo>
                      <a:pt x="88" y="448"/>
                      <a:pt x="88" y="450"/>
                      <a:pt x="88" y="451"/>
                    </a:cubicBezTo>
                    <a:cubicBezTo>
                      <a:pt x="87" y="458"/>
                      <a:pt x="82" y="464"/>
                      <a:pt x="76" y="465"/>
                    </a:cubicBezTo>
                    <a:cubicBezTo>
                      <a:pt x="69" y="467"/>
                      <a:pt x="63" y="472"/>
                      <a:pt x="60" y="478"/>
                    </a:cubicBezTo>
                    <a:cubicBezTo>
                      <a:pt x="52" y="492"/>
                      <a:pt x="57" y="511"/>
                      <a:pt x="71" y="519"/>
                    </a:cubicBezTo>
                    <a:cubicBezTo>
                      <a:pt x="86" y="527"/>
                      <a:pt x="104" y="523"/>
                      <a:pt x="112" y="509"/>
                    </a:cubicBezTo>
                    <a:cubicBezTo>
                      <a:pt x="116" y="502"/>
                      <a:pt x="117" y="495"/>
                      <a:pt x="115" y="488"/>
                    </a:cubicBezTo>
                    <a:cubicBezTo>
                      <a:pt x="115" y="488"/>
                      <a:pt x="115" y="488"/>
                      <a:pt x="115" y="488"/>
                    </a:cubicBezTo>
                    <a:cubicBezTo>
                      <a:pt x="113" y="482"/>
                      <a:pt x="116" y="475"/>
                      <a:pt x="122" y="471"/>
                    </a:cubicBezTo>
                    <a:cubicBezTo>
                      <a:pt x="123" y="470"/>
                      <a:pt x="124" y="469"/>
                      <a:pt x="125" y="469"/>
                    </a:cubicBezTo>
                    <a:cubicBezTo>
                      <a:pt x="211" y="518"/>
                      <a:pt x="211" y="518"/>
                      <a:pt x="211" y="518"/>
                    </a:cubicBezTo>
                    <a:cubicBezTo>
                      <a:pt x="306" y="354"/>
                      <a:pt x="484" y="243"/>
                      <a:pt x="687" y="243"/>
                    </a:cubicBezTo>
                    <a:cubicBezTo>
                      <a:pt x="891" y="243"/>
                      <a:pt x="1069" y="354"/>
                      <a:pt x="1164" y="518"/>
                    </a:cubicBezTo>
                    <a:close/>
                  </a:path>
                </a:pathLst>
              </a:custGeom>
              <a:gradFill rotWithShape="1">
                <a:gsLst>
                  <a:gs pos="0">
                    <a:srgbClr val="5D0202"/>
                  </a:gs>
                  <a:gs pos="50000">
                    <a:srgbClr val="A90404"/>
                  </a:gs>
                  <a:gs pos="100000">
                    <a:srgbClr val="5D0202"/>
                  </a:gs>
                </a:gsLst>
                <a:lin ang="5400000" scaled="1"/>
              </a:gradFill>
              <a:ln w="19050">
                <a:solidFill>
                  <a:srgbClr val="FFFFFF"/>
                </a:solidFill>
                <a:round/>
                <a:headEnd/>
                <a:tailEnd/>
              </a:ln>
            </p:spPr>
            <p:txBody>
              <a:bodyPr/>
              <a:lstStyle/>
              <a:p>
                <a:endParaRPr lang="tr-TR"/>
              </a:p>
            </p:txBody>
          </p:sp>
          <p:sp>
            <p:nvSpPr>
              <p:cNvPr id="20538" name="Freeform 9"/>
              <p:cNvSpPr>
                <a:spLocks/>
              </p:cNvSpPr>
              <p:nvPr/>
            </p:nvSpPr>
            <p:spPr bwMode="gray">
              <a:xfrm rot="7200000">
                <a:off x="4496594" y="2107406"/>
                <a:ext cx="1282700" cy="1944688"/>
              </a:xfrm>
              <a:custGeom>
                <a:avLst/>
                <a:gdLst>
                  <a:gd name="T0" fmla="*/ 2147483647 w 550"/>
                  <a:gd name="T1" fmla="*/ 2147483647 h 836"/>
                  <a:gd name="T2" fmla="*/ 2147483647 w 550"/>
                  <a:gd name="T3" fmla="*/ 2147483647 h 836"/>
                  <a:gd name="T4" fmla="*/ 2147483647 w 550"/>
                  <a:gd name="T5" fmla="*/ 2147483647 h 836"/>
                  <a:gd name="T6" fmla="*/ 2147483647 w 550"/>
                  <a:gd name="T7" fmla="*/ 2147483647 h 836"/>
                  <a:gd name="T8" fmla="*/ 2147483647 w 550"/>
                  <a:gd name="T9" fmla="*/ 2147483647 h 836"/>
                  <a:gd name="T10" fmla="*/ 2147483647 w 550"/>
                  <a:gd name="T11" fmla="*/ 2147483647 h 836"/>
                  <a:gd name="T12" fmla="*/ 2147483647 w 550"/>
                  <a:gd name="T13" fmla="*/ 2147483647 h 836"/>
                  <a:gd name="T14" fmla="*/ 2147483647 w 550"/>
                  <a:gd name="T15" fmla="*/ 2147483647 h 836"/>
                  <a:gd name="T16" fmla="*/ 2147483647 w 550"/>
                  <a:gd name="T17" fmla="*/ 2147483647 h 836"/>
                  <a:gd name="T18" fmla="*/ 2147483647 w 550"/>
                  <a:gd name="T19" fmla="*/ 2147483647 h 836"/>
                  <a:gd name="T20" fmla="*/ 2147483647 w 550"/>
                  <a:gd name="T21" fmla="*/ 2147483647 h 836"/>
                  <a:gd name="T22" fmla="*/ 2147483647 w 550"/>
                  <a:gd name="T23" fmla="*/ 0 h 836"/>
                  <a:gd name="T24" fmla="*/ 0 w 550"/>
                  <a:gd name="T25" fmla="*/ 2147483647 h 836"/>
                  <a:gd name="T26" fmla="*/ 2147483647 w 550"/>
                  <a:gd name="T27" fmla="*/ 2147483647 h 836"/>
                  <a:gd name="T28" fmla="*/ 2147483647 w 550"/>
                  <a:gd name="T29" fmla="*/ 2147483647 h 836"/>
                  <a:gd name="T30" fmla="*/ 2147483647 w 550"/>
                  <a:gd name="T31" fmla="*/ 2147483647 h 836"/>
                  <a:gd name="T32" fmla="*/ 2147483647 w 550"/>
                  <a:gd name="T33" fmla="*/ 2147483647 h 836"/>
                  <a:gd name="T34" fmla="*/ 2147483647 w 550"/>
                  <a:gd name="T35" fmla="*/ 2147483647 h 836"/>
                  <a:gd name="T36" fmla="*/ 2147483647 w 550"/>
                  <a:gd name="T37" fmla="*/ 2147483647 h 836"/>
                  <a:gd name="T38" fmla="*/ 2147483647 w 550"/>
                  <a:gd name="T39" fmla="*/ 2147483647 h 836"/>
                  <a:gd name="T40" fmla="*/ 2147483647 w 550"/>
                  <a:gd name="T41" fmla="*/ 2147483647 h 836"/>
                  <a:gd name="T42" fmla="*/ 2147483647 w 550"/>
                  <a:gd name="T43" fmla="*/ 2147483647 h 836"/>
                  <a:gd name="T44" fmla="*/ 2147483647 w 550"/>
                  <a:gd name="T45" fmla="*/ 2147483647 h 836"/>
                  <a:gd name="T46" fmla="*/ 2147483647 w 550"/>
                  <a:gd name="T47" fmla="*/ 2147483647 h 836"/>
                  <a:gd name="T48" fmla="*/ 2147483647 w 550"/>
                  <a:gd name="T49" fmla="*/ 2147483647 h 836"/>
                  <a:gd name="T50" fmla="*/ 2147483647 w 550"/>
                  <a:gd name="T51" fmla="*/ 2147483647 h 836"/>
                  <a:gd name="T52" fmla="*/ 2147483647 w 550"/>
                  <a:gd name="T53" fmla="*/ 2147483647 h 8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0"/>
                  <a:gd name="T82" fmla="*/ 0 h 836"/>
                  <a:gd name="T83" fmla="*/ 550 w 550"/>
                  <a:gd name="T84" fmla="*/ 836 h 8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0" h="836">
                    <a:moveTo>
                      <a:pt x="550" y="132"/>
                    </a:moveTo>
                    <a:cubicBezTo>
                      <a:pt x="549" y="131"/>
                      <a:pt x="548" y="131"/>
                      <a:pt x="547" y="130"/>
                    </a:cubicBezTo>
                    <a:cubicBezTo>
                      <a:pt x="540" y="127"/>
                      <a:pt x="533" y="129"/>
                      <a:pt x="529" y="133"/>
                    </a:cubicBezTo>
                    <a:cubicBezTo>
                      <a:pt x="529" y="133"/>
                      <a:pt x="529" y="133"/>
                      <a:pt x="529" y="133"/>
                    </a:cubicBezTo>
                    <a:cubicBezTo>
                      <a:pt x="523" y="138"/>
                      <a:pt x="517" y="141"/>
                      <a:pt x="509" y="141"/>
                    </a:cubicBezTo>
                    <a:cubicBezTo>
                      <a:pt x="493" y="141"/>
                      <a:pt x="480" y="127"/>
                      <a:pt x="480" y="111"/>
                    </a:cubicBezTo>
                    <a:cubicBezTo>
                      <a:pt x="480" y="94"/>
                      <a:pt x="493" y="80"/>
                      <a:pt x="509" y="80"/>
                    </a:cubicBezTo>
                    <a:cubicBezTo>
                      <a:pt x="517" y="80"/>
                      <a:pt x="524" y="83"/>
                      <a:pt x="529" y="88"/>
                    </a:cubicBezTo>
                    <a:cubicBezTo>
                      <a:pt x="533" y="93"/>
                      <a:pt x="540" y="94"/>
                      <a:pt x="547" y="91"/>
                    </a:cubicBezTo>
                    <a:cubicBezTo>
                      <a:pt x="548" y="91"/>
                      <a:pt x="549" y="90"/>
                      <a:pt x="550" y="89"/>
                    </a:cubicBezTo>
                    <a:cubicBezTo>
                      <a:pt x="550" y="82"/>
                      <a:pt x="550" y="82"/>
                      <a:pt x="550" y="82"/>
                    </a:cubicBezTo>
                    <a:cubicBezTo>
                      <a:pt x="550" y="0"/>
                      <a:pt x="550" y="0"/>
                      <a:pt x="550" y="0"/>
                    </a:cubicBezTo>
                    <a:cubicBezTo>
                      <a:pt x="246" y="0"/>
                      <a:pt x="0" y="246"/>
                      <a:pt x="0" y="550"/>
                    </a:cubicBezTo>
                    <a:cubicBezTo>
                      <a:pt x="0" y="651"/>
                      <a:pt x="27" y="745"/>
                      <a:pt x="74" y="825"/>
                    </a:cubicBezTo>
                    <a:cubicBezTo>
                      <a:pt x="153" y="780"/>
                      <a:pt x="153" y="780"/>
                      <a:pt x="153" y="780"/>
                    </a:cubicBezTo>
                    <a:cubicBezTo>
                      <a:pt x="158" y="784"/>
                      <a:pt x="160" y="791"/>
                      <a:pt x="158" y="796"/>
                    </a:cubicBezTo>
                    <a:cubicBezTo>
                      <a:pt x="157" y="803"/>
                      <a:pt x="158" y="810"/>
                      <a:pt x="161" y="817"/>
                    </a:cubicBezTo>
                    <a:cubicBezTo>
                      <a:pt x="170" y="831"/>
                      <a:pt x="188" y="836"/>
                      <a:pt x="202" y="827"/>
                    </a:cubicBezTo>
                    <a:cubicBezTo>
                      <a:pt x="217" y="819"/>
                      <a:pt x="222" y="801"/>
                      <a:pt x="214" y="786"/>
                    </a:cubicBezTo>
                    <a:cubicBezTo>
                      <a:pt x="210" y="780"/>
                      <a:pt x="204" y="776"/>
                      <a:pt x="198" y="773"/>
                    </a:cubicBezTo>
                    <a:cubicBezTo>
                      <a:pt x="198" y="773"/>
                      <a:pt x="198" y="773"/>
                      <a:pt x="198" y="773"/>
                    </a:cubicBezTo>
                    <a:cubicBezTo>
                      <a:pt x="192" y="772"/>
                      <a:pt x="187" y="767"/>
                      <a:pt x="186" y="761"/>
                    </a:cubicBezTo>
                    <a:cubicBezTo>
                      <a:pt x="266" y="714"/>
                      <a:pt x="266" y="714"/>
                      <a:pt x="266" y="714"/>
                    </a:cubicBezTo>
                    <a:cubicBezTo>
                      <a:pt x="238" y="666"/>
                      <a:pt x="222" y="610"/>
                      <a:pt x="222" y="550"/>
                    </a:cubicBezTo>
                    <a:cubicBezTo>
                      <a:pt x="222" y="369"/>
                      <a:pt x="369" y="222"/>
                      <a:pt x="550" y="222"/>
                    </a:cubicBezTo>
                    <a:cubicBezTo>
                      <a:pt x="550" y="143"/>
                      <a:pt x="550" y="143"/>
                      <a:pt x="550" y="143"/>
                    </a:cubicBezTo>
                    <a:lnTo>
                      <a:pt x="550" y="132"/>
                    </a:lnTo>
                    <a:close/>
                  </a:path>
                </a:pathLst>
              </a:custGeom>
              <a:gradFill rotWithShape="1">
                <a:gsLst>
                  <a:gs pos="0">
                    <a:srgbClr val="E2E2E2"/>
                  </a:gs>
                  <a:gs pos="100000">
                    <a:srgbClr val="C3C3C3"/>
                  </a:gs>
                </a:gsLst>
                <a:lin ang="5400000" scaled="1"/>
              </a:gradFill>
              <a:ln w="19050">
                <a:solidFill>
                  <a:srgbClr val="FFFFFF"/>
                </a:solidFill>
                <a:round/>
                <a:headEnd/>
                <a:tailEnd/>
              </a:ln>
            </p:spPr>
            <p:txBody>
              <a:bodyPr/>
              <a:lstStyle/>
              <a:p>
                <a:endParaRPr lang="tr-TR"/>
              </a:p>
            </p:txBody>
          </p:sp>
          <p:sp>
            <p:nvSpPr>
              <p:cNvPr id="20539" name="Freeform 10"/>
              <p:cNvSpPr>
                <a:spLocks/>
              </p:cNvSpPr>
              <p:nvPr/>
            </p:nvSpPr>
            <p:spPr bwMode="gray">
              <a:xfrm rot="7200000">
                <a:off x="3824288" y="3163887"/>
                <a:ext cx="1447800" cy="1920875"/>
              </a:xfrm>
              <a:custGeom>
                <a:avLst/>
                <a:gdLst>
                  <a:gd name="T0" fmla="*/ 2147483647 w 621"/>
                  <a:gd name="T1" fmla="*/ 0 h 826"/>
                  <a:gd name="T2" fmla="*/ 2147483647 w 621"/>
                  <a:gd name="T3" fmla="*/ 2147483647 h 826"/>
                  <a:gd name="T4" fmla="*/ 2147483647 w 621"/>
                  <a:gd name="T5" fmla="*/ 2147483647 h 826"/>
                  <a:gd name="T6" fmla="*/ 2147483647 w 621"/>
                  <a:gd name="T7" fmla="*/ 2147483647 h 826"/>
                  <a:gd name="T8" fmla="*/ 2147483647 w 621"/>
                  <a:gd name="T9" fmla="*/ 2147483647 h 826"/>
                  <a:gd name="T10" fmla="*/ 2147483647 w 621"/>
                  <a:gd name="T11" fmla="*/ 2147483647 h 826"/>
                  <a:gd name="T12" fmla="*/ 0 w 621"/>
                  <a:gd name="T13" fmla="*/ 2147483647 h 826"/>
                  <a:gd name="T14" fmla="*/ 2147483647 w 621"/>
                  <a:gd name="T15" fmla="*/ 2147483647 h 826"/>
                  <a:gd name="T16" fmla="*/ 2147483647 w 621"/>
                  <a:gd name="T17" fmla="*/ 2147483647 h 826"/>
                  <a:gd name="T18" fmla="*/ 2147483647 w 621"/>
                  <a:gd name="T19" fmla="*/ 2147483647 h 826"/>
                  <a:gd name="T20" fmla="*/ 2147483647 w 621"/>
                  <a:gd name="T21" fmla="*/ 2147483647 h 826"/>
                  <a:gd name="T22" fmla="*/ 2147483647 w 621"/>
                  <a:gd name="T23" fmla="*/ 2147483647 h 826"/>
                  <a:gd name="T24" fmla="*/ 2147483647 w 621"/>
                  <a:gd name="T25" fmla="*/ 2147483647 h 826"/>
                  <a:gd name="T26" fmla="*/ 2147483647 w 621"/>
                  <a:gd name="T27" fmla="*/ 2147483647 h 826"/>
                  <a:gd name="T28" fmla="*/ 2147483647 w 621"/>
                  <a:gd name="T29" fmla="*/ 2147483647 h 826"/>
                  <a:gd name="T30" fmla="*/ 2147483647 w 621"/>
                  <a:gd name="T31" fmla="*/ 2147483647 h 826"/>
                  <a:gd name="T32" fmla="*/ 2147483647 w 621"/>
                  <a:gd name="T33" fmla="*/ 2147483647 h 826"/>
                  <a:gd name="T34" fmla="*/ 2147483647 w 621"/>
                  <a:gd name="T35" fmla="*/ 2147483647 h 826"/>
                  <a:gd name="T36" fmla="*/ 2147483647 w 621"/>
                  <a:gd name="T37" fmla="*/ 2147483647 h 826"/>
                  <a:gd name="T38" fmla="*/ 2147483647 w 621"/>
                  <a:gd name="T39" fmla="*/ 2147483647 h 826"/>
                  <a:gd name="T40" fmla="*/ 2147483647 w 621"/>
                  <a:gd name="T41" fmla="*/ 2147483647 h 826"/>
                  <a:gd name="T42" fmla="*/ 2147483647 w 621"/>
                  <a:gd name="T43" fmla="*/ 2147483647 h 826"/>
                  <a:gd name="T44" fmla="*/ 2147483647 w 621"/>
                  <a:gd name="T45" fmla="*/ 2147483647 h 826"/>
                  <a:gd name="T46" fmla="*/ 2147483647 w 621"/>
                  <a:gd name="T47" fmla="*/ 2147483647 h 826"/>
                  <a:gd name="T48" fmla="*/ 2147483647 w 621"/>
                  <a:gd name="T49" fmla="*/ 2147483647 h 826"/>
                  <a:gd name="T50" fmla="*/ 2147483647 w 621"/>
                  <a:gd name="T51" fmla="*/ 2147483647 h 826"/>
                  <a:gd name="T52" fmla="*/ 2147483647 w 621"/>
                  <a:gd name="T53" fmla="*/ 2147483647 h 826"/>
                  <a:gd name="T54" fmla="*/ 2147483647 w 621"/>
                  <a:gd name="T55" fmla="*/ 2147483647 h 826"/>
                  <a:gd name="T56" fmla="*/ 2147483647 w 621"/>
                  <a:gd name="T57" fmla="*/ 2147483647 h 826"/>
                  <a:gd name="T58" fmla="*/ 2147483647 w 621"/>
                  <a:gd name="T59" fmla="*/ 0 h 8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1"/>
                  <a:gd name="T91" fmla="*/ 0 h 826"/>
                  <a:gd name="T92" fmla="*/ 621 w 621"/>
                  <a:gd name="T93" fmla="*/ 826 h 8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1" h="826">
                    <a:moveTo>
                      <a:pt x="70" y="0"/>
                    </a:moveTo>
                    <a:cubicBezTo>
                      <a:pt x="70" y="82"/>
                      <a:pt x="70" y="82"/>
                      <a:pt x="70" y="82"/>
                    </a:cubicBezTo>
                    <a:cubicBezTo>
                      <a:pt x="70" y="89"/>
                      <a:pt x="70" y="89"/>
                      <a:pt x="70" y="89"/>
                    </a:cubicBezTo>
                    <a:cubicBezTo>
                      <a:pt x="69" y="90"/>
                      <a:pt x="68" y="91"/>
                      <a:pt x="67" y="91"/>
                    </a:cubicBezTo>
                    <a:cubicBezTo>
                      <a:pt x="60" y="94"/>
                      <a:pt x="53" y="93"/>
                      <a:pt x="49" y="88"/>
                    </a:cubicBezTo>
                    <a:cubicBezTo>
                      <a:pt x="44" y="83"/>
                      <a:pt x="37" y="80"/>
                      <a:pt x="29" y="80"/>
                    </a:cubicBezTo>
                    <a:cubicBezTo>
                      <a:pt x="13" y="80"/>
                      <a:pt x="0" y="94"/>
                      <a:pt x="0" y="111"/>
                    </a:cubicBezTo>
                    <a:cubicBezTo>
                      <a:pt x="0" y="127"/>
                      <a:pt x="13" y="141"/>
                      <a:pt x="29" y="141"/>
                    </a:cubicBezTo>
                    <a:cubicBezTo>
                      <a:pt x="37" y="141"/>
                      <a:pt x="43" y="138"/>
                      <a:pt x="49" y="133"/>
                    </a:cubicBezTo>
                    <a:cubicBezTo>
                      <a:pt x="49" y="133"/>
                      <a:pt x="49" y="133"/>
                      <a:pt x="49" y="133"/>
                    </a:cubicBezTo>
                    <a:cubicBezTo>
                      <a:pt x="53" y="129"/>
                      <a:pt x="60" y="127"/>
                      <a:pt x="67" y="130"/>
                    </a:cubicBezTo>
                    <a:cubicBezTo>
                      <a:pt x="68" y="131"/>
                      <a:pt x="69" y="131"/>
                      <a:pt x="70" y="132"/>
                    </a:cubicBezTo>
                    <a:cubicBezTo>
                      <a:pt x="70" y="143"/>
                      <a:pt x="70" y="143"/>
                      <a:pt x="70" y="143"/>
                    </a:cubicBezTo>
                    <a:cubicBezTo>
                      <a:pt x="70" y="222"/>
                      <a:pt x="70" y="222"/>
                      <a:pt x="70" y="222"/>
                    </a:cubicBezTo>
                    <a:cubicBezTo>
                      <a:pt x="70" y="222"/>
                      <a:pt x="70" y="222"/>
                      <a:pt x="70" y="222"/>
                    </a:cubicBezTo>
                    <a:cubicBezTo>
                      <a:pt x="252" y="222"/>
                      <a:pt x="398" y="369"/>
                      <a:pt x="398" y="550"/>
                    </a:cubicBezTo>
                    <a:cubicBezTo>
                      <a:pt x="398" y="610"/>
                      <a:pt x="382" y="666"/>
                      <a:pt x="354" y="714"/>
                    </a:cubicBezTo>
                    <a:cubicBezTo>
                      <a:pt x="433" y="759"/>
                      <a:pt x="433" y="759"/>
                      <a:pt x="433" y="759"/>
                    </a:cubicBezTo>
                    <a:cubicBezTo>
                      <a:pt x="434" y="759"/>
                      <a:pt x="435" y="758"/>
                      <a:pt x="436" y="758"/>
                    </a:cubicBezTo>
                    <a:cubicBezTo>
                      <a:pt x="442" y="753"/>
                      <a:pt x="445" y="746"/>
                      <a:pt x="443" y="740"/>
                    </a:cubicBezTo>
                    <a:cubicBezTo>
                      <a:pt x="443" y="740"/>
                      <a:pt x="443" y="740"/>
                      <a:pt x="443" y="740"/>
                    </a:cubicBezTo>
                    <a:cubicBezTo>
                      <a:pt x="441" y="733"/>
                      <a:pt x="442" y="726"/>
                      <a:pt x="446" y="720"/>
                    </a:cubicBezTo>
                    <a:cubicBezTo>
                      <a:pt x="454" y="705"/>
                      <a:pt x="472" y="701"/>
                      <a:pt x="487" y="709"/>
                    </a:cubicBezTo>
                    <a:cubicBezTo>
                      <a:pt x="501" y="717"/>
                      <a:pt x="506" y="736"/>
                      <a:pt x="498" y="750"/>
                    </a:cubicBezTo>
                    <a:cubicBezTo>
                      <a:pt x="494" y="756"/>
                      <a:pt x="489" y="761"/>
                      <a:pt x="482" y="763"/>
                    </a:cubicBezTo>
                    <a:cubicBezTo>
                      <a:pt x="476" y="764"/>
                      <a:pt x="471" y="770"/>
                      <a:pt x="470" y="777"/>
                    </a:cubicBezTo>
                    <a:cubicBezTo>
                      <a:pt x="470" y="778"/>
                      <a:pt x="470" y="780"/>
                      <a:pt x="470" y="781"/>
                    </a:cubicBezTo>
                    <a:cubicBezTo>
                      <a:pt x="547" y="826"/>
                      <a:pt x="547" y="826"/>
                      <a:pt x="547" y="826"/>
                    </a:cubicBezTo>
                    <a:cubicBezTo>
                      <a:pt x="594" y="745"/>
                      <a:pt x="621" y="651"/>
                      <a:pt x="621" y="550"/>
                    </a:cubicBezTo>
                    <a:cubicBezTo>
                      <a:pt x="621" y="246"/>
                      <a:pt x="374" y="0"/>
                      <a:pt x="70" y="0"/>
                    </a:cubicBezTo>
                    <a:close/>
                  </a:path>
                </a:pathLst>
              </a:custGeom>
              <a:gradFill rotWithShape="1">
                <a:gsLst>
                  <a:gs pos="0">
                    <a:srgbClr val="E2E2E2"/>
                  </a:gs>
                  <a:gs pos="100000">
                    <a:srgbClr val="C3C3C3"/>
                  </a:gs>
                </a:gsLst>
                <a:lin ang="5400000" scaled="1"/>
              </a:gradFill>
              <a:ln w="19050">
                <a:solidFill>
                  <a:srgbClr val="FFFFFF"/>
                </a:solidFill>
                <a:round/>
                <a:headEnd/>
                <a:tailEnd/>
              </a:ln>
            </p:spPr>
            <p:txBody>
              <a:bodyPr/>
              <a:lstStyle/>
              <a:p>
                <a:endParaRPr lang="tr-TR"/>
              </a:p>
            </p:txBody>
          </p:sp>
          <p:sp>
            <p:nvSpPr>
              <p:cNvPr id="20540" name="Freeform 11"/>
              <p:cNvSpPr>
                <a:spLocks/>
              </p:cNvSpPr>
              <p:nvPr/>
            </p:nvSpPr>
            <p:spPr bwMode="gray">
              <a:xfrm rot="7200000">
                <a:off x="2733675" y="2606676"/>
                <a:ext cx="2217737" cy="931862"/>
              </a:xfrm>
              <a:custGeom>
                <a:avLst/>
                <a:gdLst>
                  <a:gd name="T0" fmla="*/ 2147483647 w 953"/>
                  <a:gd name="T1" fmla="*/ 2147483647 h 400"/>
                  <a:gd name="T2" fmla="*/ 2147483647 w 953"/>
                  <a:gd name="T3" fmla="*/ 2147483647 h 400"/>
                  <a:gd name="T4" fmla="*/ 2147483647 w 953"/>
                  <a:gd name="T5" fmla="*/ 2147483647 h 400"/>
                  <a:gd name="T6" fmla="*/ 2147483647 w 953"/>
                  <a:gd name="T7" fmla="*/ 2147483647 h 400"/>
                  <a:gd name="T8" fmla="*/ 2147483647 w 953"/>
                  <a:gd name="T9" fmla="*/ 2147483647 h 400"/>
                  <a:gd name="T10" fmla="*/ 2147483647 w 953"/>
                  <a:gd name="T11" fmla="*/ 2147483647 h 400"/>
                  <a:gd name="T12" fmla="*/ 2147483647 w 953"/>
                  <a:gd name="T13" fmla="*/ 2147483647 h 400"/>
                  <a:gd name="T14" fmla="*/ 2147483647 w 953"/>
                  <a:gd name="T15" fmla="*/ 2147483647 h 400"/>
                  <a:gd name="T16" fmla="*/ 2147483647 w 953"/>
                  <a:gd name="T17" fmla="*/ 2147483647 h 400"/>
                  <a:gd name="T18" fmla="*/ 2147483647 w 953"/>
                  <a:gd name="T19" fmla="*/ 2147483647 h 400"/>
                  <a:gd name="T20" fmla="*/ 2147483647 w 953"/>
                  <a:gd name="T21" fmla="*/ 2147483647 h 400"/>
                  <a:gd name="T22" fmla="*/ 2147483647 w 953"/>
                  <a:gd name="T23" fmla="*/ 2147483647 h 400"/>
                  <a:gd name="T24" fmla="*/ 2147483647 w 953"/>
                  <a:gd name="T25" fmla="*/ 2147483647 h 400"/>
                  <a:gd name="T26" fmla="*/ 2147483647 w 953"/>
                  <a:gd name="T27" fmla="*/ 2147483647 h 400"/>
                  <a:gd name="T28" fmla="*/ 2147483647 w 953"/>
                  <a:gd name="T29" fmla="*/ 2147483647 h 400"/>
                  <a:gd name="T30" fmla="*/ 2147483647 w 953"/>
                  <a:gd name="T31" fmla="*/ 2147483647 h 400"/>
                  <a:gd name="T32" fmla="*/ 2147483647 w 953"/>
                  <a:gd name="T33" fmla="*/ 2147483647 h 400"/>
                  <a:gd name="T34" fmla="*/ 2147483647 w 953"/>
                  <a:gd name="T35" fmla="*/ 2147483647 h 400"/>
                  <a:gd name="T36" fmla="*/ 2147483647 w 953"/>
                  <a:gd name="T37" fmla="*/ 2147483647 h 400"/>
                  <a:gd name="T38" fmla="*/ 2147483647 w 953"/>
                  <a:gd name="T39" fmla="*/ 2147483647 h 400"/>
                  <a:gd name="T40" fmla="*/ 2147483647 w 953"/>
                  <a:gd name="T41" fmla="*/ 2147483647 h 400"/>
                  <a:gd name="T42" fmla="*/ 0 w 953"/>
                  <a:gd name="T43" fmla="*/ 2147483647 h 400"/>
                  <a:gd name="T44" fmla="*/ 2147483647 w 953"/>
                  <a:gd name="T45" fmla="*/ 2147483647 h 400"/>
                  <a:gd name="T46" fmla="*/ 2147483647 w 953"/>
                  <a:gd name="T47" fmla="*/ 2147483647 h 400"/>
                  <a:gd name="T48" fmla="*/ 2147483647 w 953"/>
                  <a:gd name="T49" fmla="*/ 2147483647 h 4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53"/>
                  <a:gd name="T76" fmla="*/ 0 h 400"/>
                  <a:gd name="T77" fmla="*/ 953 w 953"/>
                  <a:gd name="T78" fmla="*/ 400 h 4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53" h="400">
                    <a:moveTo>
                      <a:pt x="876" y="80"/>
                    </a:moveTo>
                    <a:cubicBezTo>
                      <a:pt x="876" y="79"/>
                      <a:pt x="876" y="77"/>
                      <a:pt x="876" y="76"/>
                    </a:cubicBezTo>
                    <a:cubicBezTo>
                      <a:pt x="877" y="69"/>
                      <a:pt x="882" y="63"/>
                      <a:pt x="888" y="62"/>
                    </a:cubicBezTo>
                    <a:cubicBezTo>
                      <a:pt x="895" y="60"/>
                      <a:pt x="900" y="55"/>
                      <a:pt x="904" y="49"/>
                    </a:cubicBezTo>
                    <a:cubicBezTo>
                      <a:pt x="912" y="35"/>
                      <a:pt x="907" y="16"/>
                      <a:pt x="893" y="8"/>
                    </a:cubicBezTo>
                    <a:cubicBezTo>
                      <a:pt x="878" y="0"/>
                      <a:pt x="860" y="4"/>
                      <a:pt x="852" y="19"/>
                    </a:cubicBezTo>
                    <a:cubicBezTo>
                      <a:pt x="848" y="25"/>
                      <a:pt x="847" y="32"/>
                      <a:pt x="849" y="39"/>
                    </a:cubicBezTo>
                    <a:cubicBezTo>
                      <a:pt x="849" y="39"/>
                      <a:pt x="849" y="39"/>
                      <a:pt x="849" y="39"/>
                    </a:cubicBezTo>
                    <a:cubicBezTo>
                      <a:pt x="851" y="45"/>
                      <a:pt x="848" y="52"/>
                      <a:pt x="842" y="57"/>
                    </a:cubicBezTo>
                    <a:cubicBezTo>
                      <a:pt x="841" y="57"/>
                      <a:pt x="840" y="58"/>
                      <a:pt x="839" y="58"/>
                    </a:cubicBezTo>
                    <a:cubicBezTo>
                      <a:pt x="760" y="13"/>
                      <a:pt x="760" y="13"/>
                      <a:pt x="760" y="13"/>
                    </a:cubicBezTo>
                    <a:cubicBezTo>
                      <a:pt x="704" y="111"/>
                      <a:pt x="598" y="177"/>
                      <a:pt x="476" y="177"/>
                    </a:cubicBezTo>
                    <a:cubicBezTo>
                      <a:pt x="355" y="177"/>
                      <a:pt x="249" y="111"/>
                      <a:pt x="192" y="13"/>
                    </a:cubicBezTo>
                    <a:cubicBezTo>
                      <a:pt x="112" y="60"/>
                      <a:pt x="112" y="60"/>
                      <a:pt x="112" y="60"/>
                    </a:cubicBezTo>
                    <a:cubicBezTo>
                      <a:pt x="113" y="66"/>
                      <a:pt x="118" y="71"/>
                      <a:pt x="124" y="72"/>
                    </a:cubicBezTo>
                    <a:cubicBezTo>
                      <a:pt x="124" y="72"/>
                      <a:pt x="124" y="72"/>
                      <a:pt x="124" y="72"/>
                    </a:cubicBezTo>
                    <a:cubicBezTo>
                      <a:pt x="130" y="75"/>
                      <a:pt x="136" y="79"/>
                      <a:pt x="140" y="85"/>
                    </a:cubicBezTo>
                    <a:cubicBezTo>
                      <a:pt x="148" y="100"/>
                      <a:pt x="143" y="118"/>
                      <a:pt x="128" y="126"/>
                    </a:cubicBezTo>
                    <a:cubicBezTo>
                      <a:pt x="114" y="135"/>
                      <a:pt x="96" y="130"/>
                      <a:pt x="87" y="116"/>
                    </a:cubicBezTo>
                    <a:cubicBezTo>
                      <a:pt x="84" y="109"/>
                      <a:pt x="83" y="102"/>
                      <a:pt x="84" y="95"/>
                    </a:cubicBezTo>
                    <a:cubicBezTo>
                      <a:pt x="86" y="90"/>
                      <a:pt x="84" y="83"/>
                      <a:pt x="79" y="79"/>
                    </a:cubicBezTo>
                    <a:cubicBezTo>
                      <a:pt x="0" y="124"/>
                      <a:pt x="0" y="124"/>
                      <a:pt x="0" y="124"/>
                    </a:cubicBezTo>
                    <a:cubicBezTo>
                      <a:pt x="95" y="289"/>
                      <a:pt x="273" y="400"/>
                      <a:pt x="476" y="400"/>
                    </a:cubicBezTo>
                    <a:cubicBezTo>
                      <a:pt x="680" y="400"/>
                      <a:pt x="858" y="289"/>
                      <a:pt x="953" y="125"/>
                    </a:cubicBezTo>
                    <a:lnTo>
                      <a:pt x="876" y="80"/>
                    </a:lnTo>
                    <a:close/>
                  </a:path>
                </a:pathLst>
              </a:custGeom>
              <a:gradFill rotWithShape="1">
                <a:gsLst>
                  <a:gs pos="0">
                    <a:srgbClr val="E2E2E2"/>
                  </a:gs>
                  <a:gs pos="100000">
                    <a:srgbClr val="C3C3C3"/>
                  </a:gs>
                </a:gsLst>
                <a:lin ang="5400000" scaled="1"/>
              </a:gradFill>
              <a:ln w="19050">
                <a:solidFill>
                  <a:srgbClr val="FFFFFF"/>
                </a:solidFill>
                <a:round/>
                <a:headEnd/>
                <a:tailEnd/>
              </a:ln>
            </p:spPr>
            <p:txBody>
              <a:bodyPr/>
              <a:lstStyle/>
              <a:p>
                <a:endParaRPr lang="tr-TR"/>
              </a:p>
            </p:txBody>
          </p:sp>
          <p:sp>
            <p:nvSpPr>
              <p:cNvPr id="20541" name="Oval 12"/>
              <p:cNvSpPr>
                <a:spLocks noChangeArrowheads="1"/>
              </p:cNvSpPr>
              <p:nvPr/>
            </p:nvSpPr>
            <p:spPr bwMode="gray">
              <a:xfrm>
                <a:off x="3870325" y="2838661"/>
                <a:ext cx="1360488" cy="1355725"/>
              </a:xfrm>
              <a:prstGeom prst="ellipse">
                <a:avLst/>
              </a:prstGeom>
              <a:gradFill rotWithShape="1">
                <a:gsLst>
                  <a:gs pos="0">
                    <a:srgbClr val="E2E2E2"/>
                  </a:gs>
                  <a:gs pos="100000">
                    <a:srgbClr val="C3C3C3"/>
                  </a:gs>
                </a:gsLst>
                <a:lin ang="5400000" scaled="1"/>
              </a:gradFill>
              <a:ln w="19050" algn="ctr">
                <a:solidFill>
                  <a:srgbClr val="FFFFFF"/>
                </a:solidFill>
                <a:round/>
                <a:headEnd/>
                <a:tailEnd/>
              </a:ln>
            </p:spPr>
            <p:txBody>
              <a:bodyPr/>
              <a:lstStyle/>
              <a:p>
                <a:pPr algn="ctr"/>
                <a:endParaRPr lang="en-GB" sz="3800"/>
              </a:p>
            </p:txBody>
          </p:sp>
          <p:sp>
            <p:nvSpPr>
              <p:cNvPr id="20542" name="Text Box 20"/>
              <p:cNvSpPr txBox="1">
                <a:spLocks noChangeArrowheads="1"/>
              </p:cNvSpPr>
              <p:nvPr/>
            </p:nvSpPr>
            <p:spPr bwMode="auto">
              <a:xfrm>
                <a:off x="3477639" y="2964331"/>
                <a:ext cx="2172586" cy="965206"/>
              </a:xfrm>
              <a:prstGeom prst="rect">
                <a:avLst/>
              </a:prstGeom>
              <a:noFill/>
              <a:ln w="9525">
                <a:noFill/>
                <a:miter lim="800000"/>
                <a:headEnd/>
                <a:tailEnd/>
              </a:ln>
            </p:spPr>
            <p:txBody>
              <a:bodyPr>
                <a:spAutoFit/>
              </a:bodyPr>
              <a:lstStyle/>
              <a:p>
                <a:pPr algn="ctr" eaLnBrk="0" hangingPunct="0"/>
                <a:r>
                  <a:rPr lang="tr-TR" sz="2800" b="1"/>
                  <a:t>2023</a:t>
                </a:r>
                <a:endParaRPr lang="en-GB" sz="2800" b="1"/>
              </a:p>
            </p:txBody>
          </p:sp>
        </p:grpSp>
        <p:grpSp>
          <p:nvGrpSpPr>
            <p:cNvPr id="4" name="Group 295"/>
            <p:cNvGrpSpPr>
              <a:grpSpLocks/>
            </p:cNvGrpSpPr>
            <p:nvPr/>
          </p:nvGrpSpPr>
          <p:grpSpPr bwMode="auto">
            <a:xfrm>
              <a:off x="5534025" y="1321518"/>
              <a:ext cx="374025" cy="459657"/>
              <a:chOff x="2860" y="2298"/>
              <a:chExt cx="975" cy="1003"/>
            </a:xfrm>
          </p:grpSpPr>
          <p:grpSp>
            <p:nvGrpSpPr>
              <p:cNvPr id="5" name="Group 292"/>
              <p:cNvGrpSpPr>
                <a:grpSpLocks/>
              </p:cNvGrpSpPr>
              <p:nvPr/>
            </p:nvGrpSpPr>
            <p:grpSpPr bwMode="auto">
              <a:xfrm>
                <a:off x="2900" y="2334"/>
                <a:ext cx="935" cy="967"/>
                <a:chOff x="2900" y="2334"/>
                <a:chExt cx="935" cy="967"/>
              </a:xfrm>
            </p:grpSpPr>
            <p:sp>
              <p:nvSpPr>
                <p:cNvPr id="20530" name="Freeform 277"/>
                <p:cNvSpPr>
                  <a:spLocks/>
                </p:cNvSpPr>
                <p:nvPr/>
              </p:nvSpPr>
              <p:spPr bwMode="gray">
                <a:xfrm rot="-10756093">
                  <a:off x="2900" y="2334"/>
                  <a:ext cx="476" cy="532"/>
                </a:xfrm>
                <a:custGeom>
                  <a:avLst/>
                  <a:gdLst>
                    <a:gd name="T0" fmla="*/ 105233 w 365"/>
                    <a:gd name="T1" fmla="*/ 9560 h 456"/>
                    <a:gd name="T2" fmla="*/ 72349 w 365"/>
                    <a:gd name="T3" fmla="*/ 6283 h 456"/>
                    <a:gd name="T4" fmla="*/ 7876 w 365"/>
                    <a:gd name="T5" fmla="*/ 1255 h 456"/>
                    <a:gd name="T6" fmla="*/ 7876 w 365"/>
                    <a:gd name="T7" fmla="*/ 2554 h 456"/>
                    <a:gd name="T8" fmla="*/ 49902 w 365"/>
                    <a:gd name="T9" fmla="*/ 8213 h 456"/>
                    <a:gd name="T10" fmla="*/ 81736 w 365"/>
                    <a:gd name="T11" fmla="*/ 11368 h 456"/>
                    <a:gd name="T12" fmla="*/ 112061 w 365"/>
                    <a:gd name="T13" fmla="*/ 13385 h 456"/>
                    <a:gd name="T14" fmla="*/ 125697 w 365"/>
                    <a:gd name="T15" fmla="*/ 12251 h 456"/>
                    <a:gd name="T16" fmla="*/ 105233 w 365"/>
                    <a:gd name="T17" fmla="*/ 9560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5"/>
                    <a:gd name="T28" fmla="*/ 0 h 456"/>
                    <a:gd name="T29" fmla="*/ 365 w 365"/>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5" h="456">
                      <a:moveTo>
                        <a:pt x="306" y="321"/>
                      </a:moveTo>
                      <a:cubicBezTo>
                        <a:pt x="210" y="212"/>
                        <a:pt x="210" y="212"/>
                        <a:pt x="210" y="212"/>
                      </a:cubicBezTo>
                      <a:cubicBezTo>
                        <a:pt x="23" y="42"/>
                        <a:pt x="23" y="42"/>
                        <a:pt x="23" y="42"/>
                      </a:cubicBezTo>
                      <a:cubicBezTo>
                        <a:pt x="23" y="42"/>
                        <a:pt x="0" y="0"/>
                        <a:pt x="23" y="86"/>
                      </a:cubicBezTo>
                      <a:cubicBezTo>
                        <a:pt x="145" y="276"/>
                        <a:pt x="145" y="276"/>
                        <a:pt x="145" y="276"/>
                      </a:cubicBezTo>
                      <a:cubicBezTo>
                        <a:pt x="238" y="382"/>
                        <a:pt x="238" y="382"/>
                        <a:pt x="238" y="382"/>
                      </a:cubicBezTo>
                      <a:cubicBezTo>
                        <a:pt x="326" y="451"/>
                        <a:pt x="326" y="451"/>
                        <a:pt x="326" y="451"/>
                      </a:cubicBezTo>
                      <a:cubicBezTo>
                        <a:pt x="326" y="451"/>
                        <a:pt x="364" y="456"/>
                        <a:pt x="365" y="412"/>
                      </a:cubicBezTo>
                      <a:lnTo>
                        <a:pt x="306" y="321"/>
                      </a:lnTo>
                      <a:close/>
                    </a:path>
                  </a:pathLst>
                </a:custGeom>
                <a:gradFill rotWithShape="1">
                  <a:gsLst>
                    <a:gs pos="0">
                      <a:srgbClr val="AB0505"/>
                    </a:gs>
                    <a:gs pos="100000">
                      <a:srgbClr val="4F0202"/>
                    </a:gs>
                  </a:gsLst>
                  <a:lin ang="0" scaled="1"/>
                </a:gradFill>
                <a:ln w="9525">
                  <a:noFill/>
                  <a:round/>
                  <a:headEnd/>
                  <a:tailEnd/>
                </a:ln>
              </p:spPr>
              <p:txBody>
                <a:bodyPr rot="10800000" vert="eaVert"/>
                <a:lstStyle/>
                <a:p>
                  <a:endParaRPr lang="tr-TR"/>
                </a:p>
              </p:txBody>
            </p:sp>
            <p:sp>
              <p:nvSpPr>
                <p:cNvPr id="20531" name="Freeform 278"/>
                <p:cNvSpPr>
                  <a:spLocks/>
                </p:cNvSpPr>
                <p:nvPr/>
              </p:nvSpPr>
              <p:spPr bwMode="gray">
                <a:xfrm rot="-10756093">
                  <a:off x="3181" y="2543"/>
                  <a:ext cx="654" cy="446"/>
                </a:xfrm>
                <a:custGeom>
                  <a:avLst/>
                  <a:gdLst>
                    <a:gd name="T0" fmla="*/ 70517 w 501"/>
                    <a:gd name="T1" fmla="*/ 0 h 383"/>
                    <a:gd name="T2" fmla="*/ 9448 w 501"/>
                    <a:gd name="T3" fmla="*/ 1433 h 383"/>
                    <a:gd name="T4" fmla="*/ 151629 w 501"/>
                    <a:gd name="T5" fmla="*/ 10912 h 383"/>
                    <a:gd name="T6" fmla="*/ 176436 w 501"/>
                    <a:gd name="T7" fmla="*/ 9033 h 383"/>
                    <a:gd name="T8" fmla="*/ 70517 w 501"/>
                    <a:gd name="T9" fmla="*/ 0 h 383"/>
                    <a:gd name="T10" fmla="*/ 0 60000 65536"/>
                    <a:gd name="T11" fmla="*/ 0 60000 65536"/>
                    <a:gd name="T12" fmla="*/ 0 60000 65536"/>
                    <a:gd name="T13" fmla="*/ 0 60000 65536"/>
                    <a:gd name="T14" fmla="*/ 0 60000 65536"/>
                    <a:gd name="T15" fmla="*/ 0 w 501"/>
                    <a:gd name="T16" fmla="*/ 0 h 383"/>
                    <a:gd name="T17" fmla="*/ 501 w 501"/>
                    <a:gd name="T18" fmla="*/ 383 h 383"/>
                  </a:gdLst>
                  <a:ahLst/>
                  <a:cxnLst>
                    <a:cxn ang="T10">
                      <a:pos x="T0" y="T1"/>
                    </a:cxn>
                    <a:cxn ang="T11">
                      <a:pos x="T2" y="T3"/>
                    </a:cxn>
                    <a:cxn ang="T12">
                      <a:pos x="T4" y="T5"/>
                    </a:cxn>
                    <a:cxn ang="T13">
                      <a:pos x="T6" y="T7"/>
                    </a:cxn>
                    <a:cxn ang="T14">
                      <a:pos x="T8" y="T9"/>
                    </a:cxn>
                  </a:cxnLst>
                  <a:rect l="T15" t="T16" r="T17" b="T18"/>
                  <a:pathLst>
                    <a:path w="501" h="383">
                      <a:moveTo>
                        <a:pt x="201" y="0"/>
                      </a:moveTo>
                      <a:cubicBezTo>
                        <a:pt x="201" y="0"/>
                        <a:pt x="36" y="6"/>
                        <a:pt x="27" y="50"/>
                      </a:cubicBezTo>
                      <a:cubicBezTo>
                        <a:pt x="0" y="179"/>
                        <a:pt x="431" y="383"/>
                        <a:pt x="431" y="383"/>
                      </a:cubicBezTo>
                      <a:cubicBezTo>
                        <a:pt x="501" y="317"/>
                        <a:pt x="501" y="317"/>
                        <a:pt x="501" y="317"/>
                      </a:cubicBezTo>
                      <a:lnTo>
                        <a:pt x="201" y="0"/>
                      </a:lnTo>
                      <a:close/>
                    </a:path>
                  </a:pathLst>
                </a:custGeom>
                <a:solidFill>
                  <a:srgbClr val="AB0505"/>
                </a:solidFill>
                <a:ln w="9525">
                  <a:noFill/>
                  <a:round/>
                  <a:headEnd/>
                  <a:tailEnd/>
                </a:ln>
              </p:spPr>
              <p:txBody>
                <a:bodyPr rot="10800000" vert="eaVert"/>
                <a:lstStyle/>
                <a:p>
                  <a:endParaRPr lang="tr-TR"/>
                </a:p>
              </p:txBody>
            </p:sp>
            <p:sp>
              <p:nvSpPr>
                <p:cNvPr id="20532" name="Freeform 279"/>
                <p:cNvSpPr>
                  <a:spLocks/>
                </p:cNvSpPr>
                <p:nvPr/>
              </p:nvSpPr>
              <p:spPr bwMode="gray">
                <a:xfrm rot="-10756093">
                  <a:off x="3070" y="2619"/>
                  <a:ext cx="499" cy="682"/>
                </a:xfrm>
                <a:custGeom>
                  <a:avLst/>
                  <a:gdLst>
                    <a:gd name="T0" fmla="*/ 42605 w 383"/>
                    <a:gd name="T1" fmla="*/ 138 h 586"/>
                    <a:gd name="T2" fmla="*/ 0 w 383"/>
                    <a:gd name="T3" fmla="*/ 7559 h 586"/>
                    <a:gd name="T4" fmla="*/ 101120 w 383"/>
                    <a:gd name="T5" fmla="*/ 16501 h 586"/>
                    <a:gd name="T6" fmla="*/ 129231 w 383"/>
                    <a:gd name="T7" fmla="*/ 12430 h 586"/>
                    <a:gd name="T8" fmla="*/ 42605 w 383"/>
                    <a:gd name="T9" fmla="*/ 138 h 586"/>
                    <a:gd name="T10" fmla="*/ 0 60000 65536"/>
                    <a:gd name="T11" fmla="*/ 0 60000 65536"/>
                    <a:gd name="T12" fmla="*/ 0 60000 65536"/>
                    <a:gd name="T13" fmla="*/ 0 60000 65536"/>
                    <a:gd name="T14" fmla="*/ 0 60000 65536"/>
                    <a:gd name="T15" fmla="*/ 0 w 383"/>
                    <a:gd name="T16" fmla="*/ 0 h 586"/>
                    <a:gd name="T17" fmla="*/ 383 w 383"/>
                    <a:gd name="T18" fmla="*/ 586 h 586"/>
                  </a:gdLst>
                  <a:ahLst/>
                  <a:cxnLst>
                    <a:cxn ang="T10">
                      <a:pos x="T0" y="T1"/>
                    </a:cxn>
                    <a:cxn ang="T11">
                      <a:pos x="T2" y="T3"/>
                    </a:cxn>
                    <a:cxn ang="T12">
                      <a:pos x="T4" y="T5"/>
                    </a:cxn>
                    <a:cxn ang="T13">
                      <a:pos x="T6" y="T7"/>
                    </a:cxn>
                    <a:cxn ang="T14">
                      <a:pos x="T8" y="T9"/>
                    </a:cxn>
                  </a:cxnLst>
                  <a:rect l="T15" t="T16" r="T17" b="T18"/>
                  <a:pathLst>
                    <a:path w="383" h="586">
                      <a:moveTo>
                        <a:pt x="126" y="5"/>
                      </a:moveTo>
                      <a:cubicBezTo>
                        <a:pt x="53" y="8"/>
                        <a:pt x="0" y="269"/>
                        <a:pt x="0" y="269"/>
                      </a:cubicBezTo>
                      <a:cubicBezTo>
                        <a:pt x="300" y="586"/>
                        <a:pt x="300" y="586"/>
                        <a:pt x="300" y="586"/>
                      </a:cubicBezTo>
                      <a:cubicBezTo>
                        <a:pt x="383" y="442"/>
                        <a:pt x="383" y="442"/>
                        <a:pt x="383" y="442"/>
                      </a:cubicBezTo>
                      <a:cubicBezTo>
                        <a:pt x="383" y="442"/>
                        <a:pt x="252" y="0"/>
                        <a:pt x="126" y="5"/>
                      </a:cubicBezTo>
                      <a:close/>
                    </a:path>
                  </a:pathLst>
                </a:custGeom>
                <a:solidFill>
                  <a:srgbClr val="AB0505"/>
                </a:solidFill>
                <a:ln w="9525">
                  <a:noFill/>
                  <a:round/>
                  <a:headEnd/>
                  <a:tailEnd/>
                </a:ln>
              </p:spPr>
              <p:txBody>
                <a:bodyPr rot="10800000" vert="eaVert"/>
                <a:lstStyle/>
                <a:p>
                  <a:endParaRPr lang="tr-TR"/>
                </a:p>
              </p:txBody>
            </p:sp>
            <p:sp>
              <p:nvSpPr>
                <p:cNvPr id="20533" name="Freeform 280"/>
                <p:cNvSpPr>
                  <a:spLocks/>
                </p:cNvSpPr>
                <p:nvPr/>
              </p:nvSpPr>
              <p:spPr bwMode="gray">
                <a:xfrm rot="-10756093">
                  <a:off x="3183" y="2446"/>
                  <a:ext cx="391" cy="542"/>
                </a:xfrm>
                <a:custGeom>
                  <a:avLst/>
                  <a:gdLst>
                    <a:gd name="T0" fmla="*/ 0 w 300"/>
                    <a:gd name="T1" fmla="*/ 0 h 466"/>
                    <a:gd name="T2" fmla="*/ 13698 w 300"/>
                    <a:gd name="T3" fmla="*/ 7783 h 466"/>
                    <a:gd name="T4" fmla="*/ 91482 w 300"/>
                    <a:gd name="T5" fmla="*/ 12945 h 466"/>
                    <a:gd name="T6" fmla="*/ 102102 w 300"/>
                    <a:gd name="T7" fmla="*/ 8795 h 466"/>
                    <a:gd name="T8" fmla="*/ 0 w 300"/>
                    <a:gd name="T9" fmla="*/ 0 h 466"/>
                    <a:gd name="T10" fmla="*/ 0 60000 65536"/>
                    <a:gd name="T11" fmla="*/ 0 60000 65536"/>
                    <a:gd name="T12" fmla="*/ 0 60000 65536"/>
                    <a:gd name="T13" fmla="*/ 0 60000 65536"/>
                    <a:gd name="T14" fmla="*/ 0 60000 65536"/>
                    <a:gd name="T15" fmla="*/ 0 w 300"/>
                    <a:gd name="T16" fmla="*/ 0 h 466"/>
                    <a:gd name="T17" fmla="*/ 300 w 300"/>
                    <a:gd name="T18" fmla="*/ 466 h 466"/>
                  </a:gdLst>
                  <a:ahLst/>
                  <a:cxnLst>
                    <a:cxn ang="T10">
                      <a:pos x="T0" y="T1"/>
                    </a:cxn>
                    <a:cxn ang="T11">
                      <a:pos x="T2" y="T3"/>
                    </a:cxn>
                    <a:cxn ang="T12">
                      <a:pos x="T4" y="T5"/>
                    </a:cxn>
                    <a:cxn ang="T13">
                      <a:pos x="T6" y="T7"/>
                    </a:cxn>
                    <a:cxn ang="T14">
                      <a:pos x="T8" y="T9"/>
                    </a:cxn>
                  </a:cxnLst>
                  <a:rect l="T15" t="T16" r="T17" b="T18"/>
                  <a:pathLst>
                    <a:path w="300" h="466">
                      <a:moveTo>
                        <a:pt x="0" y="0"/>
                      </a:moveTo>
                      <a:cubicBezTo>
                        <a:pt x="0" y="0"/>
                        <a:pt x="5" y="219"/>
                        <a:pt x="40" y="280"/>
                      </a:cubicBezTo>
                      <a:cubicBezTo>
                        <a:pt x="77" y="344"/>
                        <a:pt x="269" y="466"/>
                        <a:pt x="269" y="466"/>
                      </a:cubicBezTo>
                      <a:cubicBezTo>
                        <a:pt x="300" y="317"/>
                        <a:pt x="300" y="317"/>
                        <a:pt x="300" y="317"/>
                      </a:cubicBezTo>
                      <a:lnTo>
                        <a:pt x="0" y="0"/>
                      </a:lnTo>
                      <a:close/>
                    </a:path>
                  </a:pathLst>
                </a:custGeom>
                <a:gradFill rotWithShape="1">
                  <a:gsLst>
                    <a:gs pos="0">
                      <a:srgbClr val="C40505"/>
                    </a:gs>
                    <a:gs pos="100000">
                      <a:srgbClr val="5B0202"/>
                    </a:gs>
                  </a:gsLst>
                  <a:lin ang="18900000" scaled="1"/>
                </a:gradFill>
                <a:ln w="9525">
                  <a:noFill/>
                  <a:round/>
                  <a:headEnd/>
                  <a:tailEnd/>
                </a:ln>
              </p:spPr>
              <p:txBody>
                <a:bodyPr/>
                <a:lstStyle/>
                <a:p>
                  <a:endParaRPr lang="tr-TR"/>
                </a:p>
              </p:txBody>
            </p:sp>
            <p:sp>
              <p:nvSpPr>
                <p:cNvPr id="20534" name="Freeform 281"/>
                <p:cNvSpPr>
                  <a:spLocks/>
                </p:cNvSpPr>
                <p:nvPr/>
              </p:nvSpPr>
              <p:spPr bwMode="gray">
                <a:xfrm rot="-10756093">
                  <a:off x="3006" y="2617"/>
                  <a:ext cx="566" cy="413"/>
                </a:xfrm>
                <a:custGeom>
                  <a:avLst/>
                  <a:gdLst>
                    <a:gd name="T0" fmla="*/ 0 w 435"/>
                    <a:gd name="T1" fmla="*/ 1077 h 354"/>
                    <a:gd name="T2" fmla="*/ 91298 w 435"/>
                    <a:gd name="T3" fmla="*/ 1048 h 354"/>
                    <a:gd name="T4" fmla="*/ 142538 w 435"/>
                    <a:gd name="T5" fmla="*/ 8911 h 354"/>
                    <a:gd name="T6" fmla="*/ 98183 w 435"/>
                    <a:gd name="T7" fmla="*/ 10519 h 354"/>
                    <a:gd name="T8" fmla="*/ 0 w 435"/>
                    <a:gd name="T9" fmla="*/ 1077 h 354"/>
                    <a:gd name="T10" fmla="*/ 0 60000 65536"/>
                    <a:gd name="T11" fmla="*/ 0 60000 65536"/>
                    <a:gd name="T12" fmla="*/ 0 60000 65536"/>
                    <a:gd name="T13" fmla="*/ 0 60000 65536"/>
                    <a:gd name="T14" fmla="*/ 0 60000 65536"/>
                    <a:gd name="T15" fmla="*/ 0 w 435"/>
                    <a:gd name="T16" fmla="*/ 0 h 354"/>
                    <a:gd name="T17" fmla="*/ 435 w 435"/>
                    <a:gd name="T18" fmla="*/ 354 h 354"/>
                  </a:gdLst>
                  <a:ahLst/>
                  <a:cxnLst>
                    <a:cxn ang="T10">
                      <a:pos x="T0" y="T1"/>
                    </a:cxn>
                    <a:cxn ang="T11">
                      <a:pos x="T2" y="T3"/>
                    </a:cxn>
                    <a:cxn ang="T12">
                      <a:pos x="T4" y="T5"/>
                    </a:cxn>
                    <a:cxn ang="T13">
                      <a:pos x="T6" y="T7"/>
                    </a:cxn>
                    <a:cxn ang="T14">
                      <a:pos x="T8" y="T9"/>
                    </a:cxn>
                  </a:cxnLst>
                  <a:rect l="T15" t="T16" r="T17" b="T18"/>
                  <a:pathLst>
                    <a:path w="435" h="354">
                      <a:moveTo>
                        <a:pt x="0" y="37"/>
                      </a:moveTo>
                      <a:cubicBezTo>
                        <a:pt x="0" y="37"/>
                        <a:pt x="219" y="0"/>
                        <a:pt x="279" y="35"/>
                      </a:cubicBezTo>
                      <a:cubicBezTo>
                        <a:pt x="346" y="73"/>
                        <a:pt x="435" y="300"/>
                        <a:pt x="435" y="300"/>
                      </a:cubicBezTo>
                      <a:cubicBezTo>
                        <a:pt x="300" y="354"/>
                        <a:pt x="300" y="354"/>
                        <a:pt x="300" y="354"/>
                      </a:cubicBezTo>
                      <a:lnTo>
                        <a:pt x="0" y="37"/>
                      </a:lnTo>
                      <a:close/>
                    </a:path>
                  </a:pathLst>
                </a:custGeom>
                <a:gradFill rotWithShape="1">
                  <a:gsLst>
                    <a:gs pos="0">
                      <a:srgbClr val="6D0303"/>
                    </a:gs>
                    <a:gs pos="100000">
                      <a:srgbClr val="320101"/>
                    </a:gs>
                  </a:gsLst>
                  <a:lin ang="2700000" scaled="1"/>
                </a:gradFill>
                <a:ln w="9525">
                  <a:noFill/>
                  <a:round/>
                  <a:headEnd/>
                  <a:tailEnd/>
                </a:ln>
              </p:spPr>
              <p:txBody>
                <a:bodyPr rot="10800000" vert="eaVert"/>
                <a:lstStyle/>
                <a:p>
                  <a:endParaRPr lang="tr-TR"/>
                </a:p>
              </p:txBody>
            </p:sp>
          </p:grpSp>
          <p:grpSp>
            <p:nvGrpSpPr>
              <p:cNvPr id="6" name="Group 294"/>
              <p:cNvGrpSpPr>
                <a:grpSpLocks/>
              </p:cNvGrpSpPr>
              <p:nvPr/>
            </p:nvGrpSpPr>
            <p:grpSpPr bwMode="auto">
              <a:xfrm>
                <a:off x="2860" y="2298"/>
                <a:ext cx="176" cy="164"/>
                <a:chOff x="2860" y="2298"/>
                <a:chExt cx="176" cy="164"/>
              </a:xfrm>
            </p:grpSpPr>
            <p:sp>
              <p:nvSpPr>
                <p:cNvPr id="20528" name="Freeform 283"/>
                <p:cNvSpPr>
                  <a:spLocks/>
                </p:cNvSpPr>
                <p:nvPr/>
              </p:nvSpPr>
              <p:spPr bwMode="gray">
                <a:xfrm rot="-10756093">
                  <a:off x="2860" y="2298"/>
                  <a:ext cx="80" cy="79"/>
                </a:xfrm>
                <a:custGeom>
                  <a:avLst/>
                  <a:gdLst>
                    <a:gd name="T0" fmla="*/ 23839 w 61"/>
                    <a:gd name="T1" fmla="*/ 1833 h 68"/>
                    <a:gd name="T2" fmla="*/ 1260 w 61"/>
                    <a:gd name="T3" fmla="*/ 455 h 68"/>
                    <a:gd name="T4" fmla="*/ 0 w 61"/>
                    <a:gd name="T5" fmla="*/ 340 h 68"/>
                    <a:gd name="T6" fmla="*/ 2955 w 61"/>
                    <a:gd name="T7" fmla="*/ 0 h 68"/>
                    <a:gd name="T8" fmla="*/ 3875 w 61"/>
                    <a:gd name="T9" fmla="*/ 3 h 68"/>
                    <a:gd name="T10" fmla="*/ 23839 w 61"/>
                    <a:gd name="T11" fmla="*/ 1829 h 68"/>
                    <a:gd name="T12" fmla="*/ 23839 w 61"/>
                    <a:gd name="T13" fmla="*/ 1833 h 68"/>
                    <a:gd name="T14" fmla="*/ 0 60000 65536"/>
                    <a:gd name="T15" fmla="*/ 0 60000 65536"/>
                    <a:gd name="T16" fmla="*/ 0 60000 65536"/>
                    <a:gd name="T17" fmla="*/ 0 60000 65536"/>
                    <a:gd name="T18" fmla="*/ 0 60000 65536"/>
                    <a:gd name="T19" fmla="*/ 0 60000 65536"/>
                    <a:gd name="T20" fmla="*/ 0 60000 65536"/>
                    <a:gd name="T21" fmla="*/ 0 w 61"/>
                    <a:gd name="T22" fmla="*/ 0 h 68"/>
                    <a:gd name="T23" fmla="*/ 61 w 6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8">
                      <a:moveTo>
                        <a:pt x="61" y="68"/>
                      </a:moveTo>
                      <a:cubicBezTo>
                        <a:pt x="3" y="16"/>
                        <a:pt x="3" y="16"/>
                        <a:pt x="3" y="16"/>
                      </a:cubicBezTo>
                      <a:cubicBezTo>
                        <a:pt x="0" y="13"/>
                        <a:pt x="0" y="13"/>
                        <a:pt x="0" y="13"/>
                      </a:cubicBezTo>
                      <a:cubicBezTo>
                        <a:pt x="0" y="13"/>
                        <a:pt x="4" y="4"/>
                        <a:pt x="8" y="0"/>
                      </a:cubicBezTo>
                      <a:cubicBezTo>
                        <a:pt x="10" y="3"/>
                        <a:pt x="10" y="3"/>
                        <a:pt x="10" y="3"/>
                      </a:cubicBezTo>
                      <a:cubicBezTo>
                        <a:pt x="61" y="67"/>
                        <a:pt x="61" y="67"/>
                        <a:pt x="61" y="67"/>
                      </a:cubicBezTo>
                      <a:lnTo>
                        <a:pt x="61" y="68"/>
                      </a:lnTo>
                      <a:close/>
                    </a:path>
                  </a:pathLst>
                </a:custGeom>
                <a:gradFill rotWithShape="1">
                  <a:gsLst>
                    <a:gs pos="0">
                      <a:srgbClr val="666666"/>
                    </a:gs>
                    <a:gs pos="100000">
                      <a:srgbClr val="DDDDDD"/>
                    </a:gs>
                  </a:gsLst>
                  <a:lin ang="2700000" scaled="1"/>
                </a:gradFill>
                <a:ln w="9525">
                  <a:noFill/>
                  <a:round/>
                  <a:headEnd/>
                  <a:tailEnd/>
                </a:ln>
              </p:spPr>
              <p:txBody>
                <a:bodyPr/>
                <a:lstStyle/>
                <a:p>
                  <a:endParaRPr lang="tr-TR"/>
                </a:p>
              </p:txBody>
            </p:sp>
            <p:sp>
              <p:nvSpPr>
                <p:cNvPr id="20529" name="Freeform 284"/>
                <p:cNvSpPr>
                  <a:spLocks/>
                </p:cNvSpPr>
                <p:nvPr/>
              </p:nvSpPr>
              <p:spPr bwMode="gray">
                <a:xfrm rot="-10756093">
                  <a:off x="2899" y="2331"/>
                  <a:ext cx="137" cy="131"/>
                </a:xfrm>
                <a:custGeom>
                  <a:avLst/>
                  <a:gdLst>
                    <a:gd name="T0" fmla="*/ 17068 w 106"/>
                    <a:gd name="T1" fmla="*/ 0 h 113"/>
                    <a:gd name="T2" fmla="*/ 11686 w 106"/>
                    <a:gd name="T3" fmla="*/ 1078 h 113"/>
                    <a:gd name="T4" fmla="*/ 0 w 106"/>
                    <a:gd name="T5" fmla="*/ 1449 h 113"/>
                    <a:gd name="T6" fmla="*/ 17988 w 106"/>
                    <a:gd name="T7" fmla="*/ 2749 h 113"/>
                    <a:gd name="T8" fmla="*/ 29071 w 106"/>
                    <a:gd name="T9" fmla="*/ 1726 h 113"/>
                    <a:gd name="T10" fmla="*/ 17068 w 106"/>
                    <a:gd name="T11" fmla="*/ 0 h 113"/>
                    <a:gd name="T12" fmla="*/ 0 60000 65536"/>
                    <a:gd name="T13" fmla="*/ 0 60000 65536"/>
                    <a:gd name="T14" fmla="*/ 0 60000 65536"/>
                    <a:gd name="T15" fmla="*/ 0 60000 65536"/>
                    <a:gd name="T16" fmla="*/ 0 60000 65536"/>
                    <a:gd name="T17" fmla="*/ 0 60000 65536"/>
                    <a:gd name="T18" fmla="*/ 0 w 106"/>
                    <a:gd name="T19" fmla="*/ 0 h 113"/>
                    <a:gd name="T20" fmla="*/ 106 w 106"/>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06" h="113">
                      <a:moveTo>
                        <a:pt x="60" y="0"/>
                      </a:moveTo>
                      <a:cubicBezTo>
                        <a:pt x="60" y="0"/>
                        <a:pt x="62" y="20"/>
                        <a:pt x="41" y="41"/>
                      </a:cubicBezTo>
                      <a:cubicBezTo>
                        <a:pt x="17" y="63"/>
                        <a:pt x="0" y="56"/>
                        <a:pt x="0" y="56"/>
                      </a:cubicBezTo>
                      <a:cubicBezTo>
                        <a:pt x="64" y="106"/>
                        <a:pt x="64" y="106"/>
                        <a:pt x="64" y="106"/>
                      </a:cubicBezTo>
                      <a:cubicBezTo>
                        <a:pt x="64" y="106"/>
                        <a:pt x="106" y="113"/>
                        <a:pt x="103" y="67"/>
                      </a:cubicBezTo>
                      <a:lnTo>
                        <a:pt x="60" y="0"/>
                      </a:lnTo>
                      <a:close/>
                    </a:path>
                  </a:pathLst>
                </a:custGeom>
                <a:gradFill rotWithShape="1">
                  <a:gsLst>
                    <a:gs pos="0">
                      <a:srgbClr val="000000"/>
                    </a:gs>
                    <a:gs pos="100000">
                      <a:srgbClr val="FEA501"/>
                    </a:gs>
                  </a:gsLst>
                  <a:lin ang="18900000" scaled="1"/>
                </a:gradFill>
                <a:ln w="9525">
                  <a:noFill/>
                  <a:round/>
                  <a:headEnd/>
                  <a:tailEnd/>
                </a:ln>
              </p:spPr>
              <p:txBody>
                <a:bodyPr rot="10800000" vert="eaVert"/>
                <a:lstStyle/>
                <a:p>
                  <a:endParaRPr lang="tr-TR"/>
                </a:p>
              </p:txBody>
            </p:sp>
          </p:grpSp>
          <p:grpSp>
            <p:nvGrpSpPr>
              <p:cNvPr id="7" name="Group 293"/>
              <p:cNvGrpSpPr>
                <a:grpSpLocks/>
              </p:cNvGrpSpPr>
              <p:nvPr/>
            </p:nvGrpSpPr>
            <p:grpSpPr bwMode="auto">
              <a:xfrm>
                <a:off x="2905" y="2343"/>
                <a:ext cx="124" cy="110"/>
                <a:chOff x="2905" y="2343"/>
                <a:chExt cx="124" cy="110"/>
              </a:xfrm>
            </p:grpSpPr>
            <p:sp>
              <p:nvSpPr>
                <p:cNvPr id="20522" name="Freeform 286"/>
                <p:cNvSpPr>
                  <a:spLocks/>
                </p:cNvSpPr>
                <p:nvPr/>
              </p:nvSpPr>
              <p:spPr bwMode="gray">
                <a:xfrm rot="-10756093">
                  <a:off x="2939" y="2378"/>
                  <a:ext cx="78" cy="63"/>
                </a:xfrm>
                <a:custGeom>
                  <a:avLst/>
                  <a:gdLst>
                    <a:gd name="T0" fmla="*/ 18242 w 60"/>
                    <a:gd name="T1" fmla="*/ 0 h 55"/>
                    <a:gd name="T2" fmla="*/ 13139 w 60"/>
                    <a:gd name="T3" fmla="*/ 828 h 55"/>
                    <a:gd name="T4" fmla="*/ 0 w 60"/>
                    <a:gd name="T5" fmla="*/ 974 h 55"/>
                    <a:gd name="T6" fmla="*/ 13927 w 60"/>
                    <a:gd name="T7" fmla="*/ 836 h 55"/>
                    <a:gd name="T8" fmla="*/ 18242 w 60"/>
                    <a:gd name="T9" fmla="*/ 0 h 55"/>
                    <a:gd name="T10" fmla="*/ 0 60000 65536"/>
                    <a:gd name="T11" fmla="*/ 0 60000 65536"/>
                    <a:gd name="T12" fmla="*/ 0 60000 65536"/>
                    <a:gd name="T13" fmla="*/ 0 60000 65536"/>
                    <a:gd name="T14" fmla="*/ 0 60000 65536"/>
                    <a:gd name="T15" fmla="*/ 0 w 60"/>
                    <a:gd name="T16" fmla="*/ 0 h 55"/>
                    <a:gd name="T17" fmla="*/ 60 w 60"/>
                    <a:gd name="T18" fmla="*/ 55 h 55"/>
                  </a:gdLst>
                  <a:ahLst/>
                  <a:cxnLst>
                    <a:cxn ang="T10">
                      <a:pos x="T0" y="T1"/>
                    </a:cxn>
                    <a:cxn ang="T11">
                      <a:pos x="T2" y="T3"/>
                    </a:cxn>
                    <a:cxn ang="T12">
                      <a:pos x="T4" y="T5"/>
                    </a:cxn>
                    <a:cxn ang="T13">
                      <a:pos x="T6" y="T7"/>
                    </a:cxn>
                    <a:cxn ang="T14">
                      <a:pos x="T8" y="T9"/>
                    </a:cxn>
                  </a:cxnLst>
                  <a:rect l="T15" t="T16" r="T17" b="T18"/>
                  <a:pathLst>
                    <a:path w="60" h="55">
                      <a:moveTo>
                        <a:pt x="57" y="0"/>
                      </a:moveTo>
                      <a:cubicBezTo>
                        <a:pt x="58" y="15"/>
                        <a:pt x="53" y="31"/>
                        <a:pt x="41" y="41"/>
                      </a:cubicBezTo>
                      <a:cubicBezTo>
                        <a:pt x="30" y="51"/>
                        <a:pt x="14" y="53"/>
                        <a:pt x="0" y="50"/>
                      </a:cubicBezTo>
                      <a:cubicBezTo>
                        <a:pt x="14" y="55"/>
                        <a:pt x="31" y="53"/>
                        <a:pt x="43" y="42"/>
                      </a:cubicBezTo>
                      <a:cubicBezTo>
                        <a:pt x="55" y="32"/>
                        <a:pt x="60" y="16"/>
                        <a:pt x="57"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sp>
              <p:nvSpPr>
                <p:cNvPr id="20523" name="Freeform 287"/>
                <p:cNvSpPr>
                  <a:spLocks/>
                </p:cNvSpPr>
                <p:nvPr/>
              </p:nvSpPr>
              <p:spPr bwMode="gray">
                <a:xfrm rot="-10756093">
                  <a:off x="2947" y="2386"/>
                  <a:ext cx="82" cy="67"/>
                </a:xfrm>
                <a:custGeom>
                  <a:avLst/>
                  <a:gdLst>
                    <a:gd name="T0" fmla="*/ 19882 w 63"/>
                    <a:gd name="T1" fmla="*/ 0 h 58"/>
                    <a:gd name="T2" fmla="*/ 14207 w 63"/>
                    <a:gd name="T3" fmla="*/ 1035 h 58"/>
                    <a:gd name="T4" fmla="*/ 0 w 63"/>
                    <a:gd name="T5" fmla="*/ 1272 h 58"/>
                    <a:gd name="T6" fmla="*/ 14893 w 63"/>
                    <a:gd name="T7" fmla="*/ 1060 h 58"/>
                    <a:gd name="T8" fmla="*/ 19882 w 63"/>
                    <a:gd name="T9" fmla="*/ 0 h 58"/>
                    <a:gd name="T10" fmla="*/ 0 60000 65536"/>
                    <a:gd name="T11" fmla="*/ 0 60000 65536"/>
                    <a:gd name="T12" fmla="*/ 0 60000 65536"/>
                    <a:gd name="T13" fmla="*/ 0 60000 65536"/>
                    <a:gd name="T14" fmla="*/ 0 60000 65536"/>
                    <a:gd name="T15" fmla="*/ 0 w 63"/>
                    <a:gd name="T16" fmla="*/ 0 h 58"/>
                    <a:gd name="T17" fmla="*/ 63 w 63"/>
                    <a:gd name="T18" fmla="*/ 58 h 58"/>
                  </a:gdLst>
                  <a:ahLst/>
                  <a:cxnLst>
                    <a:cxn ang="T10">
                      <a:pos x="T0" y="T1"/>
                    </a:cxn>
                    <a:cxn ang="T11">
                      <a:pos x="T2" y="T3"/>
                    </a:cxn>
                    <a:cxn ang="T12">
                      <a:pos x="T4" y="T5"/>
                    </a:cxn>
                    <a:cxn ang="T13">
                      <a:pos x="T6" y="T7"/>
                    </a:cxn>
                    <a:cxn ang="T14">
                      <a:pos x="T8" y="T9"/>
                    </a:cxn>
                  </a:cxnLst>
                  <a:rect l="T15" t="T16" r="T17" b="T18"/>
                  <a:pathLst>
                    <a:path w="63" h="58">
                      <a:moveTo>
                        <a:pt x="60" y="0"/>
                      </a:moveTo>
                      <a:cubicBezTo>
                        <a:pt x="61" y="16"/>
                        <a:pt x="56" y="33"/>
                        <a:pt x="43" y="43"/>
                      </a:cubicBezTo>
                      <a:cubicBezTo>
                        <a:pt x="31" y="54"/>
                        <a:pt x="15" y="57"/>
                        <a:pt x="0" y="53"/>
                      </a:cubicBezTo>
                      <a:cubicBezTo>
                        <a:pt x="15" y="58"/>
                        <a:pt x="32" y="55"/>
                        <a:pt x="45" y="45"/>
                      </a:cubicBezTo>
                      <a:cubicBezTo>
                        <a:pt x="58" y="34"/>
                        <a:pt x="63" y="17"/>
                        <a:pt x="60"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sp>
              <p:nvSpPr>
                <p:cNvPr id="20524" name="Freeform 288"/>
                <p:cNvSpPr>
                  <a:spLocks/>
                </p:cNvSpPr>
                <p:nvPr/>
              </p:nvSpPr>
              <p:spPr bwMode="gray">
                <a:xfrm rot="-10756093">
                  <a:off x="2931" y="2372"/>
                  <a:ext cx="76" cy="60"/>
                </a:xfrm>
                <a:custGeom>
                  <a:avLst/>
                  <a:gdLst>
                    <a:gd name="T0" fmla="*/ 20863 w 58"/>
                    <a:gd name="T1" fmla="*/ 0 h 52"/>
                    <a:gd name="T2" fmla="*/ 15055 w 58"/>
                    <a:gd name="T3" fmla="*/ 902 h 52"/>
                    <a:gd name="T4" fmla="*/ 0 w 58"/>
                    <a:gd name="T5" fmla="*/ 1101 h 52"/>
                    <a:gd name="T6" fmla="*/ 15824 w 58"/>
                    <a:gd name="T7" fmla="*/ 917 h 52"/>
                    <a:gd name="T8" fmla="*/ 20863 w 58"/>
                    <a:gd name="T9" fmla="*/ 0 h 52"/>
                    <a:gd name="T10" fmla="*/ 0 60000 65536"/>
                    <a:gd name="T11" fmla="*/ 0 60000 65536"/>
                    <a:gd name="T12" fmla="*/ 0 60000 65536"/>
                    <a:gd name="T13" fmla="*/ 0 60000 65536"/>
                    <a:gd name="T14" fmla="*/ 0 60000 65536"/>
                    <a:gd name="T15" fmla="*/ 0 w 58"/>
                    <a:gd name="T16" fmla="*/ 0 h 52"/>
                    <a:gd name="T17" fmla="*/ 58 w 58"/>
                    <a:gd name="T18" fmla="*/ 52 h 52"/>
                  </a:gdLst>
                  <a:ahLst/>
                  <a:cxnLst>
                    <a:cxn ang="T10">
                      <a:pos x="T0" y="T1"/>
                    </a:cxn>
                    <a:cxn ang="T11">
                      <a:pos x="T2" y="T3"/>
                    </a:cxn>
                    <a:cxn ang="T12">
                      <a:pos x="T4" y="T5"/>
                    </a:cxn>
                    <a:cxn ang="T13">
                      <a:pos x="T6" y="T7"/>
                    </a:cxn>
                    <a:cxn ang="T14">
                      <a:pos x="T8" y="T9"/>
                    </a:cxn>
                  </a:cxnLst>
                  <a:rect l="T15" t="T16" r="T17" b="T18"/>
                  <a:pathLst>
                    <a:path w="58" h="52">
                      <a:moveTo>
                        <a:pt x="55" y="0"/>
                      </a:moveTo>
                      <a:cubicBezTo>
                        <a:pt x="57" y="15"/>
                        <a:pt x="52" y="29"/>
                        <a:pt x="40" y="39"/>
                      </a:cubicBezTo>
                      <a:cubicBezTo>
                        <a:pt x="29" y="48"/>
                        <a:pt x="14" y="51"/>
                        <a:pt x="0" y="48"/>
                      </a:cubicBezTo>
                      <a:cubicBezTo>
                        <a:pt x="15" y="52"/>
                        <a:pt x="30" y="50"/>
                        <a:pt x="41" y="40"/>
                      </a:cubicBezTo>
                      <a:cubicBezTo>
                        <a:pt x="53" y="30"/>
                        <a:pt x="58" y="15"/>
                        <a:pt x="55"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sp>
              <p:nvSpPr>
                <p:cNvPr id="20525" name="Freeform 289"/>
                <p:cNvSpPr>
                  <a:spLocks/>
                </p:cNvSpPr>
                <p:nvPr/>
              </p:nvSpPr>
              <p:spPr bwMode="gray">
                <a:xfrm rot="-10756093">
                  <a:off x="2913" y="2349"/>
                  <a:ext cx="64" cy="51"/>
                </a:xfrm>
                <a:custGeom>
                  <a:avLst/>
                  <a:gdLst>
                    <a:gd name="T0" fmla="*/ 16653 w 49"/>
                    <a:gd name="T1" fmla="*/ 0 h 44"/>
                    <a:gd name="T2" fmla="*/ 11901 w 49"/>
                    <a:gd name="T3" fmla="*/ 852 h 44"/>
                    <a:gd name="T4" fmla="*/ 0 w 49"/>
                    <a:gd name="T5" fmla="*/ 997 h 44"/>
                    <a:gd name="T6" fmla="*/ 12455 w 49"/>
                    <a:gd name="T7" fmla="*/ 859 h 44"/>
                    <a:gd name="T8" fmla="*/ 16653 w 49"/>
                    <a:gd name="T9" fmla="*/ 0 h 44"/>
                    <a:gd name="T10" fmla="*/ 0 60000 65536"/>
                    <a:gd name="T11" fmla="*/ 0 60000 65536"/>
                    <a:gd name="T12" fmla="*/ 0 60000 65536"/>
                    <a:gd name="T13" fmla="*/ 0 60000 65536"/>
                    <a:gd name="T14" fmla="*/ 0 60000 65536"/>
                    <a:gd name="T15" fmla="*/ 0 w 49"/>
                    <a:gd name="T16" fmla="*/ 0 h 44"/>
                    <a:gd name="T17" fmla="*/ 49 w 49"/>
                    <a:gd name="T18" fmla="*/ 44 h 44"/>
                  </a:gdLst>
                  <a:ahLst/>
                  <a:cxnLst>
                    <a:cxn ang="T10">
                      <a:pos x="T0" y="T1"/>
                    </a:cxn>
                    <a:cxn ang="T11">
                      <a:pos x="T2" y="T3"/>
                    </a:cxn>
                    <a:cxn ang="T12">
                      <a:pos x="T4" y="T5"/>
                    </a:cxn>
                    <a:cxn ang="T13">
                      <a:pos x="T6" y="T7"/>
                    </a:cxn>
                    <a:cxn ang="T14">
                      <a:pos x="T8" y="T9"/>
                    </a:cxn>
                  </a:cxnLst>
                  <a:rect l="T15" t="T16" r="T17" b="T18"/>
                  <a:pathLst>
                    <a:path w="49" h="44">
                      <a:moveTo>
                        <a:pt x="47" y="0"/>
                      </a:moveTo>
                      <a:cubicBezTo>
                        <a:pt x="48" y="12"/>
                        <a:pt x="44" y="25"/>
                        <a:pt x="34" y="33"/>
                      </a:cubicBezTo>
                      <a:cubicBezTo>
                        <a:pt x="25" y="41"/>
                        <a:pt x="12" y="43"/>
                        <a:pt x="0" y="40"/>
                      </a:cubicBezTo>
                      <a:cubicBezTo>
                        <a:pt x="12" y="44"/>
                        <a:pt x="25" y="42"/>
                        <a:pt x="35" y="34"/>
                      </a:cubicBezTo>
                      <a:cubicBezTo>
                        <a:pt x="45" y="26"/>
                        <a:pt x="49" y="12"/>
                        <a:pt x="47"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sp>
              <p:nvSpPr>
                <p:cNvPr id="20526" name="Freeform 290"/>
                <p:cNvSpPr>
                  <a:spLocks/>
                </p:cNvSpPr>
                <p:nvPr/>
              </p:nvSpPr>
              <p:spPr bwMode="gray">
                <a:xfrm rot="-10756093">
                  <a:off x="2918" y="2356"/>
                  <a:ext cx="67" cy="54"/>
                </a:xfrm>
                <a:custGeom>
                  <a:avLst/>
                  <a:gdLst>
                    <a:gd name="T0" fmla="*/ 19660 w 51"/>
                    <a:gd name="T1" fmla="*/ 0 h 47"/>
                    <a:gd name="T2" fmla="*/ 14145 w 51"/>
                    <a:gd name="T3" fmla="*/ 742 h 47"/>
                    <a:gd name="T4" fmla="*/ 0 w 51"/>
                    <a:gd name="T5" fmla="*/ 870 h 47"/>
                    <a:gd name="T6" fmla="*/ 14965 w 51"/>
                    <a:gd name="T7" fmla="*/ 751 h 47"/>
                    <a:gd name="T8" fmla="*/ 19660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49" y="0"/>
                      </a:moveTo>
                      <a:cubicBezTo>
                        <a:pt x="50" y="13"/>
                        <a:pt x="46" y="26"/>
                        <a:pt x="35" y="35"/>
                      </a:cubicBezTo>
                      <a:cubicBezTo>
                        <a:pt x="26" y="43"/>
                        <a:pt x="12" y="46"/>
                        <a:pt x="0" y="42"/>
                      </a:cubicBezTo>
                      <a:cubicBezTo>
                        <a:pt x="12" y="47"/>
                        <a:pt x="26" y="45"/>
                        <a:pt x="37" y="36"/>
                      </a:cubicBezTo>
                      <a:cubicBezTo>
                        <a:pt x="47" y="27"/>
                        <a:pt x="51" y="13"/>
                        <a:pt x="49"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sp>
              <p:nvSpPr>
                <p:cNvPr id="20527" name="Freeform 291"/>
                <p:cNvSpPr>
                  <a:spLocks/>
                </p:cNvSpPr>
                <p:nvPr/>
              </p:nvSpPr>
              <p:spPr bwMode="gray">
                <a:xfrm rot="-10756093">
                  <a:off x="2905" y="2343"/>
                  <a:ext cx="61" cy="50"/>
                </a:xfrm>
                <a:custGeom>
                  <a:avLst/>
                  <a:gdLst>
                    <a:gd name="T0" fmla="*/ 13800 w 47"/>
                    <a:gd name="T1" fmla="*/ 0 h 43"/>
                    <a:gd name="T2" fmla="*/ 10356 w 47"/>
                    <a:gd name="T3" fmla="*/ 866 h 43"/>
                    <a:gd name="T4" fmla="*/ 0 w 47"/>
                    <a:gd name="T5" fmla="*/ 1053 h 43"/>
                    <a:gd name="T6" fmla="*/ 10496 w 47"/>
                    <a:gd name="T7" fmla="*/ 899 h 43"/>
                    <a:gd name="T8" fmla="*/ 13800 w 47"/>
                    <a:gd name="T9" fmla="*/ 0 h 43"/>
                    <a:gd name="T10" fmla="*/ 0 60000 65536"/>
                    <a:gd name="T11" fmla="*/ 0 60000 65536"/>
                    <a:gd name="T12" fmla="*/ 0 60000 65536"/>
                    <a:gd name="T13" fmla="*/ 0 60000 65536"/>
                    <a:gd name="T14" fmla="*/ 0 60000 65536"/>
                    <a:gd name="T15" fmla="*/ 0 w 47"/>
                    <a:gd name="T16" fmla="*/ 0 h 43"/>
                    <a:gd name="T17" fmla="*/ 47 w 47"/>
                    <a:gd name="T18" fmla="*/ 43 h 43"/>
                  </a:gdLst>
                  <a:ahLst/>
                  <a:cxnLst>
                    <a:cxn ang="T10">
                      <a:pos x="T0" y="T1"/>
                    </a:cxn>
                    <a:cxn ang="T11">
                      <a:pos x="T2" y="T3"/>
                    </a:cxn>
                    <a:cxn ang="T12">
                      <a:pos x="T4" y="T5"/>
                    </a:cxn>
                    <a:cxn ang="T13">
                      <a:pos x="T6" y="T7"/>
                    </a:cxn>
                    <a:cxn ang="T14">
                      <a:pos x="T8" y="T9"/>
                    </a:cxn>
                  </a:cxnLst>
                  <a:rect l="T15" t="T16" r="T17" b="T18"/>
                  <a:pathLst>
                    <a:path w="47" h="43">
                      <a:moveTo>
                        <a:pt x="45" y="0"/>
                      </a:moveTo>
                      <a:cubicBezTo>
                        <a:pt x="46" y="12"/>
                        <a:pt x="42" y="24"/>
                        <a:pt x="33" y="32"/>
                      </a:cubicBezTo>
                      <a:cubicBezTo>
                        <a:pt x="24" y="39"/>
                        <a:pt x="12" y="42"/>
                        <a:pt x="0" y="39"/>
                      </a:cubicBezTo>
                      <a:cubicBezTo>
                        <a:pt x="12" y="43"/>
                        <a:pt x="25" y="41"/>
                        <a:pt x="34" y="33"/>
                      </a:cubicBezTo>
                      <a:cubicBezTo>
                        <a:pt x="43" y="25"/>
                        <a:pt x="47" y="12"/>
                        <a:pt x="45"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grpSp>
        </p:grpSp>
      </p:grpSp>
      <p:grpSp>
        <p:nvGrpSpPr>
          <p:cNvPr id="8" name="88 Grup"/>
          <p:cNvGrpSpPr>
            <a:grpSpLocks/>
          </p:cNvGrpSpPr>
          <p:nvPr/>
        </p:nvGrpSpPr>
        <p:grpSpPr bwMode="auto">
          <a:xfrm>
            <a:off x="1143000" y="1719263"/>
            <a:ext cx="1944688" cy="1944687"/>
            <a:chOff x="6350" y="511175"/>
            <a:chExt cx="1482725" cy="1482725"/>
          </a:xfrm>
        </p:grpSpPr>
        <p:grpSp>
          <p:nvGrpSpPr>
            <p:cNvPr id="9" name="Group 8"/>
            <p:cNvGrpSpPr>
              <a:grpSpLocks/>
            </p:cNvGrpSpPr>
            <p:nvPr/>
          </p:nvGrpSpPr>
          <p:grpSpPr bwMode="auto">
            <a:xfrm>
              <a:off x="6350" y="511175"/>
              <a:ext cx="1482725" cy="1482725"/>
              <a:chOff x="1164" y="1340"/>
              <a:chExt cx="934" cy="934"/>
            </a:xfrm>
          </p:grpSpPr>
          <p:grpSp>
            <p:nvGrpSpPr>
              <p:cNvPr id="10" name="Group 9"/>
              <p:cNvGrpSpPr>
                <a:grpSpLocks/>
              </p:cNvGrpSpPr>
              <p:nvPr/>
            </p:nvGrpSpPr>
            <p:grpSpPr bwMode="auto">
              <a:xfrm>
                <a:off x="1164" y="1340"/>
                <a:ext cx="934" cy="934"/>
                <a:chOff x="1710" y="1035"/>
                <a:chExt cx="2316" cy="2316"/>
              </a:xfrm>
            </p:grpSpPr>
            <p:grpSp>
              <p:nvGrpSpPr>
                <p:cNvPr id="11" name="Group 10"/>
                <p:cNvGrpSpPr>
                  <a:grpSpLocks/>
                </p:cNvGrpSpPr>
                <p:nvPr/>
              </p:nvGrpSpPr>
              <p:grpSpPr bwMode="auto">
                <a:xfrm rot="3600000">
                  <a:off x="1710" y="1035"/>
                  <a:ext cx="2316" cy="2316"/>
                  <a:chOff x="1710" y="1035"/>
                  <a:chExt cx="2316" cy="2316"/>
                </a:xfrm>
              </p:grpSpPr>
              <p:sp>
                <p:nvSpPr>
                  <p:cNvPr id="20514" name="Freeform 11"/>
                  <p:cNvSpPr>
                    <a:spLocks/>
                  </p:cNvSpPr>
                  <p:nvPr/>
                </p:nvSpPr>
                <p:spPr bwMode="gray">
                  <a:xfrm>
                    <a:off x="2866" y="1599"/>
                    <a:ext cx="1160" cy="1752"/>
                  </a:xfrm>
                  <a:custGeom>
                    <a:avLst/>
                    <a:gdLst>
                      <a:gd name="T0" fmla="*/ 2881582 w 794"/>
                      <a:gd name="T1" fmla="*/ 37436 h 1200"/>
                      <a:gd name="T2" fmla="*/ 2519862 w 794"/>
                      <a:gd name="T3" fmla="*/ 244689 h 1200"/>
                      <a:gd name="T4" fmla="*/ 2506374 w 794"/>
                      <a:gd name="T5" fmla="*/ 234329 h 1200"/>
                      <a:gd name="T6" fmla="*/ 2480559 w 794"/>
                      <a:gd name="T7" fmla="*/ 164254 h 1200"/>
                      <a:gd name="T8" fmla="*/ 2468683 w 794"/>
                      <a:gd name="T9" fmla="*/ 79799 h 1200"/>
                      <a:gd name="T10" fmla="*/ 2295748 w 794"/>
                      <a:gd name="T11" fmla="*/ 34249 h 1200"/>
                      <a:gd name="T12" fmla="*/ 2251274 w 794"/>
                      <a:gd name="T13" fmla="*/ 202988 h 1200"/>
                      <a:gd name="T14" fmla="*/ 2315500 w 794"/>
                      <a:gd name="T15" fmla="*/ 256979 h 1200"/>
                      <a:gd name="T16" fmla="*/ 2315500 w 794"/>
                      <a:gd name="T17" fmla="*/ 256979 h 1200"/>
                      <a:gd name="T18" fmla="*/ 2363319 w 794"/>
                      <a:gd name="T19" fmla="*/ 314170 h 1200"/>
                      <a:gd name="T20" fmla="*/ 2363319 w 794"/>
                      <a:gd name="T21" fmla="*/ 331719 h 1200"/>
                      <a:gd name="T22" fmla="*/ 1996822 w 794"/>
                      <a:gd name="T23" fmla="*/ 539470 h 1200"/>
                      <a:gd name="T24" fmla="*/ 2307139 w 794"/>
                      <a:gd name="T25" fmla="*/ 1676229 h 1200"/>
                      <a:gd name="T26" fmla="*/ 1996822 w 794"/>
                      <a:gd name="T27" fmla="*/ 2808864 h 1200"/>
                      <a:gd name="T28" fmla="*/ 0 w 794"/>
                      <a:gd name="T29" fmla="*/ 3950079 h 1200"/>
                      <a:gd name="T30" fmla="*/ 0 w 794"/>
                      <a:gd name="T31" fmla="*/ 4323311 h 1200"/>
                      <a:gd name="T32" fmla="*/ 0 w 794"/>
                      <a:gd name="T33" fmla="*/ 4369038 h 1200"/>
                      <a:gd name="T34" fmla="*/ 17812 w 794"/>
                      <a:gd name="T35" fmla="*/ 4377310 h 1200"/>
                      <a:gd name="T36" fmla="*/ 93231 w 794"/>
                      <a:gd name="T37" fmla="*/ 4358946 h 1200"/>
                      <a:gd name="T38" fmla="*/ 93231 w 794"/>
                      <a:gd name="T39" fmla="*/ 4358946 h 1200"/>
                      <a:gd name="T40" fmla="*/ 174732 w 794"/>
                      <a:gd name="T41" fmla="*/ 4331685 h 1200"/>
                      <a:gd name="T42" fmla="*/ 297825 w 794"/>
                      <a:gd name="T43" fmla="*/ 4452311 h 1200"/>
                      <a:gd name="T44" fmla="*/ 174732 w 794"/>
                      <a:gd name="T45" fmla="*/ 4584709 h 1200"/>
                      <a:gd name="T46" fmla="*/ 93231 w 794"/>
                      <a:gd name="T47" fmla="*/ 4550475 h 1200"/>
                      <a:gd name="T48" fmla="*/ 17812 w 794"/>
                      <a:gd name="T49" fmla="*/ 4538445 h 1200"/>
                      <a:gd name="T50" fmla="*/ 0 w 794"/>
                      <a:gd name="T51" fmla="*/ 4542845 h 1200"/>
                      <a:gd name="T52" fmla="*/ 0 w 794"/>
                      <a:gd name="T53" fmla="*/ 4575564 h 1200"/>
                      <a:gd name="T54" fmla="*/ 0 w 794"/>
                      <a:gd name="T55" fmla="*/ 4954209 h 1200"/>
                      <a:gd name="T56" fmla="*/ 2881582 w 794"/>
                      <a:gd name="T57" fmla="*/ 3313564 h 1200"/>
                      <a:gd name="T58" fmla="*/ 3325300 w 794"/>
                      <a:gd name="T59" fmla="*/ 1676229 h 1200"/>
                      <a:gd name="T60" fmla="*/ 2881582 w 794"/>
                      <a:gd name="T61" fmla="*/ 37436 h 12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4"/>
                      <a:gd name="T94" fmla="*/ 0 h 1200"/>
                      <a:gd name="T95" fmla="*/ 794 w 794"/>
                      <a:gd name="T96" fmla="*/ 1200 h 120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4" h="1200">
                        <a:moveTo>
                          <a:pt x="688" y="9"/>
                        </a:moveTo>
                        <a:cubicBezTo>
                          <a:pt x="602" y="59"/>
                          <a:pt x="602" y="59"/>
                          <a:pt x="602" y="59"/>
                        </a:cubicBezTo>
                        <a:cubicBezTo>
                          <a:pt x="601" y="58"/>
                          <a:pt x="600" y="58"/>
                          <a:pt x="598" y="57"/>
                        </a:cubicBezTo>
                        <a:cubicBezTo>
                          <a:pt x="593" y="53"/>
                          <a:pt x="590" y="45"/>
                          <a:pt x="592" y="40"/>
                        </a:cubicBezTo>
                        <a:cubicBezTo>
                          <a:pt x="594" y="33"/>
                          <a:pt x="593" y="25"/>
                          <a:pt x="589" y="19"/>
                        </a:cubicBezTo>
                        <a:cubicBezTo>
                          <a:pt x="581" y="5"/>
                          <a:pt x="563" y="0"/>
                          <a:pt x="548" y="8"/>
                        </a:cubicBezTo>
                        <a:cubicBezTo>
                          <a:pt x="534" y="17"/>
                          <a:pt x="529" y="35"/>
                          <a:pt x="537" y="49"/>
                        </a:cubicBezTo>
                        <a:cubicBezTo>
                          <a:pt x="540" y="56"/>
                          <a:pt x="546" y="60"/>
                          <a:pt x="553" y="62"/>
                        </a:cubicBezTo>
                        <a:cubicBezTo>
                          <a:pt x="553" y="62"/>
                          <a:pt x="553" y="62"/>
                          <a:pt x="553" y="62"/>
                        </a:cubicBezTo>
                        <a:cubicBezTo>
                          <a:pt x="559" y="63"/>
                          <a:pt x="564" y="69"/>
                          <a:pt x="565" y="76"/>
                        </a:cubicBezTo>
                        <a:cubicBezTo>
                          <a:pt x="565" y="78"/>
                          <a:pt x="565" y="79"/>
                          <a:pt x="565" y="80"/>
                        </a:cubicBezTo>
                        <a:cubicBezTo>
                          <a:pt x="477" y="131"/>
                          <a:pt x="477" y="131"/>
                          <a:pt x="477" y="131"/>
                        </a:cubicBezTo>
                        <a:cubicBezTo>
                          <a:pt x="524" y="212"/>
                          <a:pt x="551" y="306"/>
                          <a:pt x="551" y="406"/>
                        </a:cubicBezTo>
                        <a:cubicBezTo>
                          <a:pt x="551" y="507"/>
                          <a:pt x="524" y="601"/>
                          <a:pt x="477" y="681"/>
                        </a:cubicBezTo>
                        <a:cubicBezTo>
                          <a:pt x="382" y="846"/>
                          <a:pt x="204" y="957"/>
                          <a:pt x="0" y="957"/>
                        </a:cubicBezTo>
                        <a:cubicBezTo>
                          <a:pt x="0" y="1047"/>
                          <a:pt x="0" y="1047"/>
                          <a:pt x="0" y="1047"/>
                        </a:cubicBezTo>
                        <a:cubicBezTo>
                          <a:pt x="0" y="1058"/>
                          <a:pt x="0" y="1058"/>
                          <a:pt x="0" y="1058"/>
                        </a:cubicBezTo>
                        <a:cubicBezTo>
                          <a:pt x="2" y="1058"/>
                          <a:pt x="3" y="1059"/>
                          <a:pt x="4" y="1060"/>
                        </a:cubicBezTo>
                        <a:cubicBezTo>
                          <a:pt x="10" y="1063"/>
                          <a:pt x="18" y="1061"/>
                          <a:pt x="22" y="1056"/>
                        </a:cubicBezTo>
                        <a:cubicBezTo>
                          <a:pt x="22" y="1056"/>
                          <a:pt x="22" y="1056"/>
                          <a:pt x="22" y="1056"/>
                        </a:cubicBezTo>
                        <a:cubicBezTo>
                          <a:pt x="27" y="1052"/>
                          <a:pt x="34" y="1049"/>
                          <a:pt x="42" y="1049"/>
                        </a:cubicBezTo>
                        <a:cubicBezTo>
                          <a:pt x="58" y="1049"/>
                          <a:pt x="71" y="1063"/>
                          <a:pt x="71" y="1079"/>
                        </a:cubicBezTo>
                        <a:cubicBezTo>
                          <a:pt x="71" y="1096"/>
                          <a:pt x="58" y="1110"/>
                          <a:pt x="42" y="1110"/>
                        </a:cubicBezTo>
                        <a:cubicBezTo>
                          <a:pt x="34" y="1110"/>
                          <a:pt x="27" y="1107"/>
                          <a:pt x="22" y="1102"/>
                        </a:cubicBezTo>
                        <a:cubicBezTo>
                          <a:pt x="18" y="1097"/>
                          <a:pt x="10" y="1096"/>
                          <a:pt x="4" y="1099"/>
                        </a:cubicBezTo>
                        <a:cubicBezTo>
                          <a:pt x="3" y="1099"/>
                          <a:pt x="2" y="1100"/>
                          <a:pt x="0" y="1101"/>
                        </a:cubicBezTo>
                        <a:cubicBezTo>
                          <a:pt x="0" y="1108"/>
                          <a:pt x="0" y="1108"/>
                          <a:pt x="0" y="1108"/>
                        </a:cubicBezTo>
                        <a:cubicBezTo>
                          <a:pt x="0" y="1200"/>
                          <a:pt x="0" y="1200"/>
                          <a:pt x="0" y="1200"/>
                        </a:cubicBezTo>
                        <a:cubicBezTo>
                          <a:pt x="294" y="1200"/>
                          <a:pt x="551" y="1040"/>
                          <a:pt x="688" y="803"/>
                        </a:cubicBezTo>
                        <a:cubicBezTo>
                          <a:pt x="755" y="686"/>
                          <a:pt x="794" y="551"/>
                          <a:pt x="794" y="406"/>
                        </a:cubicBezTo>
                        <a:cubicBezTo>
                          <a:pt x="794" y="262"/>
                          <a:pt x="755" y="126"/>
                          <a:pt x="688" y="9"/>
                        </a:cubicBezTo>
                        <a:close/>
                      </a:path>
                    </a:pathLst>
                  </a:custGeom>
                  <a:solidFill>
                    <a:srgbClr val="A90404"/>
                  </a:solidFill>
                  <a:ln w="12700">
                    <a:solidFill>
                      <a:srgbClr val="FFFFFF"/>
                    </a:solidFill>
                    <a:round/>
                    <a:headEnd/>
                    <a:tailEnd/>
                  </a:ln>
                </p:spPr>
                <p:txBody>
                  <a:bodyPr/>
                  <a:lstStyle/>
                  <a:p>
                    <a:endParaRPr lang="tr-TR"/>
                  </a:p>
                </p:txBody>
              </p:sp>
              <p:sp>
                <p:nvSpPr>
                  <p:cNvPr id="20515" name="Freeform 12"/>
                  <p:cNvSpPr>
                    <a:spLocks/>
                  </p:cNvSpPr>
                  <p:nvPr/>
                </p:nvSpPr>
                <p:spPr bwMode="gray">
                  <a:xfrm>
                    <a:off x="1710" y="1612"/>
                    <a:ext cx="1262" cy="1739"/>
                  </a:xfrm>
                  <a:custGeom>
                    <a:avLst/>
                    <a:gdLst>
                      <a:gd name="T0" fmla="*/ 3481657 w 864"/>
                      <a:gd name="T1" fmla="*/ 4302738 h 1191"/>
                      <a:gd name="T2" fmla="*/ 3397305 w 864"/>
                      <a:gd name="T3" fmla="*/ 4331024 h 1191"/>
                      <a:gd name="T4" fmla="*/ 3397305 w 864"/>
                      <a:gd name="T5" fmla="*/ 4331024 h 1191"/>
                      <a:gd name="T6" fmla="*/ 3322125 w 864"/>
                      <a:gd name="T7" fmla="*/ 4347164 h 1191"/>
                      <a:gd name="T8" fmla="*/ 3304653 w 864"/>
                      <a:gd name="T9" fmla="*/ 4338984 h 1191"/>
                      <a:gd name="T10" fmla="*/ 3304653 w 864"/>
                      <a:gd name="T11" fmla="*/ 4295505 h 1191"/>
                      <a:gd name="T12" fmla="*/ 3304653 w 864"/>
                      <a:gd name="T13" fmla="*/ 3920818 h 1191"/>
                      <a:gd name="T14" fmla="*/ 1320493 w 864"/>
                      <a:gd name="T15" fmla="*/ 2777964 h 1191"/>
                      <a:gd name="T16" fmla="*/ 1013802 w 864"/>
                      <a:gd name="T17" fmla="*/ 1642939 h 1191"/>
                      <a:gd name="T18" fmla="*/ 1320493 w 864"/>
                      <a:gd name="T19" fmla="*/ 504833 h 1191"/>
                      <a:gd name="T20" fmla="*/ 961976 w 864"/>
                      <a:gd name="T21" fmla="*/ 303123 h 1191"/>
                      <a:gd name="T22" fmla="*/ 949982 w 864"/>
                      <a:gd name="T23" fmla="*/ 312502 h 1191"/>
                      <a:gd name="T24" fmla="*/ 921311 w 864"/>
                      <a:gd name="T25" fmla="*/ 380285 h 1191"/>
                      <a:gd name="T26" fmla="*/ 921311 w 864"/>
                      <a:gd name="T27" fmla="*/ 380285 h 1191"/>
                      <a:gd name="T28" fmla="*/ 906699 w 864"/>
                      <a:gd name="T29" fmla="*/ 468166 h 1191"/>
                      <a:gd name="T30" fmla="*/ 738045 w 864"/>
                      <a:gd name="T31" fmla="*/ 510321 h 1191"/>
                      <a:gd name="T32" fmla="*/ 690218 w 864"/>
                      <a:gd name="T33" fmla="*/ 340226 h 1191"/>
                      <a:gd name="T34" fmla="*/ 759701 w 864"/>
                      <a:gd name="T35" fmla="*/ 285701 h 1191"/>
                      <a:gd name="T36" fmla="*/ 807084 w 864"/>
                      <a:gd name="T37" fmla="*/ 227406 h 1191"/>
                      <a:gd name="T38" fmla="*/ 807084 w 864"/>
                      <a:gd name="T39" fmla="*/ 209777 h 1191"/>
                      <a:gd name="T40" fmla="*/ 441409 w 864"/>
                      <a:gd name="T41" fmla="*/ 0 h 1191"/>
                      <a:gd name="T42" fmla="*/ 0 w 864"/>
                      <a:gd name="T43" fmla="*/ 1642939 h 1191"/>
                      <a:gd name="T44" fmla="*/ 441409 w 864"/>
                      <a:gd name="T45" fmla="*/ 3282762 h 1191"/>
                      <a:gd name="T46" fmla="*/ 3304653 w 864"/>
                      <a:gd name="T47" fmla="*/ 4925332 h 1191"/>
                      <a:gd name="T48" fmla="*/ 3304653 w 864"/>
                      <a:gd name="T49" fmla="*/ 4544738 h 1191"/>
                      <a:gd name="T50" fmla="*/ 3304653 w 864"/>
                      <a:gd name="T51" fmla="*/ 4514230 h 1191"/>
                      <a:gd name="T52" fmla="*/ 3322125 w 864"/>
                      <a:gd name="T53" fmla="*/ 4510376 h 1191"/>
                      <a:gd name="T54" fmla="*/ 3397305 w 864"/>
                      <a:gd name="T55" fmla="*/ 4519125 h 1191"/>
                      <a:gd name="T56" fmla="*/ 3481657 w 864"/>
                      <a:gd name="T57" fmla="*/ 4554214 h 1191"/>
                      <a:gd name="T58" fmla="*/ 3600951 w 864"/>
                      <a:gd name="T59" fmla="*/ 4425668 h 1191"/>
                      <a:gd name="T60" fmla="*/ 3481657 w 864"/>
                      <a:gd name="T61" fmla="*/ 4302738 h 1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64"/>
                      <a:gd name="T94" fmla="*/ 0 h 1191"/>
                      <a:gd name="T95" fmla="*/ 864 w 864"/>
                      <a:gd name="T96" fmla="*/ 1191 h 1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64" h="1191">
                        <a:moveTo>
                          <a:pt x="835" y="1040"/>
                        </a:moveTo>
                        <a:cubicBezTo>
                          <a:pt x="827" y="1040"/>
                          <a:pt x="820" y="1043"/>
                          <a:pt x="815" y="1047"/>
                        </a:cubicBezTo>
                        <a:cubicBezTo>
                          <a:pt x="815" y="1047"/>
                          <a:pt x="815" y="1047"/>
                          <a:pt x="815" y="1047"/>
                        </a:cubicBezTo>
                        <a:cubicBezTo>
                          <a:pt x="811" y="1052"/>
                          <a:pt x="803" y="1054"/>
                          <a:pt x="797" y="1051"/>
                        </a:cubicBezTo>
                        <a:cubicBezTo>
                          <a:pt x="796" y="1050"/>
                          <a:pt x="795" y="1049"/>
                          <a:pt x="793" y="1049"/>
                        </a:cubicBezTo>
                        <a:cubicBezTo>
                          <a:pt x="793" y="1038"/>
                          <a:pt x="793" y="1038"/>
                          <a:pt x="793" y="1038"/>
                        </a:cubicBezTo>
                        <a:cubicBezTo>
                          <a:pt x="793" y="948"/>
                          <a:pt x="793" y="948"/>
                          <a:pt x="793" y="948"/>
                        </a:cubicBezTo>
                        <a:cubicBezTo>
                          <a:pt x="590" y="948"/>
                          <a:pt x="412" y="837"/>
                          <a:pt x="317" y="672"/>
                        </a:cubicBezTo>
                        <a:cubicBezTo>
                          <a:pt x="270" y="592"/>
                          <a:pt x="243" y="498"/>
                          <a:pt x="243" y="397"/>
                        </a:cubicBezTo>
                        <a:cubicBezTo>
                          <a:pt x="243" y="297"/>
                          <a:pt x="270" y="203"/>
                          <a:pt x="317" y="122"/>
                        </a:cubicBezTo>
                        <a:cubicBezTo>
                          <a:pt x="231" y="73"/>
                          <a:pt x="231" y="73"/>
                          <a:pt x="231" y="73"/>
                        </a:cubicBezTo>
                        <a:cubicBezTo>
                          <a:pt x="230" y="73"/>
                          <a:pt x="229" y="74"/>
                          <a:pt x="228" y="75"/>
                        </a:cubicBezTo>
                        <a:cubicBezTo>
                          <a:pt x="222" y="79"/>
                          <a:pt x="219" y="86"/>
                          <a:pt x="221" y="92"/>
                        </a:cubicBezTo>
                        <a:cubicBezTo>
                          <a:pt x="221" y="92"/>
                          <a:pt x="221" y="92"/>
                          <a:pt x="221" y="92"/>
                        </a:cubicBezTo>
                        <a:cubicBezTo>
                          <a:pt x="223" y="99"/>
                          <a:pt x="222" y="106"/>
                          <a:pt x="218" y="113"/>
                        </a:cubicBezTo>
                        <a:cubicBezTo>
                          <a:pt x="210" y="127"/>
                          <a:pt x="192" y="131"/>
                          <a:pt x="177" y="123"/>
                        </a:cubicBezTo>
                        <a:cubicBezTo>
                          <a:pt x="163" y="115"/>
                          <a:pt x="158" y="96"/>
                          <a:pt x="166" y="82"/>
                        </a:cubicBezTo>
                        <a:cubicBezTo>
                          <a:pt x="169" y="76"/>
                          <a:pt x="175" y="71"/>
                          <a:pt x="182" y="69"/>
                        </a:cubicBezTo>
                        <a:cubicBezTo>
                          <a:pt x="188" y="68"/>
                          <a:pt x="193" y="62"/>
                          <a:pt x="194" y="55"/>
                        </a:cubicBezTo>
                        <a:cubicBezTo>
                          <a:pt x="194" y="54"/>
                          <a:pt x="194" y="52"/>
                          <a:pt x="194" y="51"/>
                        </a:cubicBezTo>
                        <a:cubicBezTo>
                          <a:pt x="106" y="0"/>
                          <a:pt x="106" y="0"/>
                          <a:pt x="106" y="0"/>
                        </a:cubicBezTo>
                        <a:cubicBezTo>
                          <a:pt x="38" y="117"/>
                          <a:pt x="0" y="253"/>
                          <a:pt x="0" y="397"/>
                        </a:cubicBezTo>
                        <a:cubicBezTo>
                          <a:pt x="0" y="542"/>
                          <a:pt x="38" y="677"/>
                          <a:pt x="106" y="794"/>
                        </a:cubicBezTo>
                        <a:cubicBezTo>
                          <a:pt x="243" y="1031"/>
                          <a:pt x="500" y="1191"/>
                          <a:pt x="793" y="1191"/>
                        </a:cubicBezTo>
                        <a:cubicBezTo>
                          <a:pt x="793" y="1099"/>
                          <a:pt x="793" y="1099"/>
                          <a:pt x="793" y="1099"/>
                        </a:cubicBezTo>
                        <a:cubicBezTo>
                          <a:pt x="793" y="1092"/>
                          <a:pt x="793" y="1092"/>
                          <a:pt x="793" y="1092"/>
                        </a:cubicBezTo>
                        <a:cubicBezTo>
                          <a:pt x="795" y="1091"/>
                          <a:pt x="796" y="1090"/>
                          <a:pt x="797" y="1090"/>
                        </a:cubicBezTo>
                        <a:cubicBezTo>
                          <a:pt x="803" y="1087"/>
                          <a:pt x="811" y="1088"/>
                          <a:pt x="815" y="1093"/>
                        </a:cubicBezTo>
                        <a:cubicBezTo>
                          <a:pt x="820" y="1098"/>
                          <a:pt x="827" y="1101"/>
                          <a:pt x="835" y="1101"/>
                        </a:cubicBezTo>
                        <a:cubicBezTo>
                          <a:pt x="851" y="1101"/>
                          <a:pt x="864" y="1087"/>
                          <a:pt x="864" y="1070"/>
                        </a:cubicBezTo>
                        <a:cubicBezTo>
                          <a:pt x="864" y="1054"/>
                          <a:pt x="851" y="1040"/>
                          <a:pt x="835" y="1040"/>
                        </a:cubicBezTo>
                        <a:close/>
                      </a:path>
                    </a:pathLst>
                  </a:custGeom>
                  <a:solidFill>
                    <a:srgbClr val="9F9F9F"/>
                  </a:solidFill>
                  <a:ln w="12700">
                    <a:solidFill>
                      <a:srgbClr val="FFFFFF"/>
                    </a:solidFill>
                    <a:round/>
                    <a:headEnd/>
                    <a:tailEnd/>
                  </a:ln>
                </p:spPr>
                <p:txBody>
                  <a:bodyPr/>
                  <a:lstStyle/>
                  <a:p>
                    <a:endParaRPr lang="tr-TR"/>
                  </a:p>
                </p:txBody>
              </p:sp>
              <p:sp>
                <p:nvSpPr>
                  <p:cNvPr id="20516" name="Freeform 13"/>
                  <p:cNvSpPr>
                    <a:spLocks/>
                  </p:cNvSpPr>
                  <p:nvPr/>
                </p:nvSpPr>
                <p:spPr bwMode="gray">
                  <a:xfrm>
                    <a:off x="1862" y="1035"/>
                    <a:ext cx="2010" cy="768"/>
                  </a:xfrm>
                  <a:custGeom>
                    <a:avLst/>
                    <a:gdLst>
                      <a:gd name="T0" fmla="*/ 4939931 w 1375"/>
                      <a:gd name="T1" fmla="*/ 2052861 h 527"/>
                      <a:gd name="T2" fmla="*/ 5311016 w 1375"/>
                      <a:gd name="T3" fmla="*/ 1851700 h 527"/>
                      <a:gd name="T4" fmla="*/ 5311016 w 1375"/>
                      <a:gd name="T5" fmla="*/ 1836820 h 527"/>
                      <a:gd name="T6" fmla="*/ 5261495 w 1375"/>
                      <a:gd name="T7" fmla="*/ 1778974 h 527"/>
                      <a:gd name="T8" fmla="*/ 5261495 w 1375"/>
                      <a:gd name="T9" fmla="*/ 1778974 h 527"/>
                      <a:gd name="T10" fmla="*/ 5192699 w 1375"/>
                      <a:gd name="T11" fmla="*/ 1726003 h 527"/>
                      <a:gd name="T12" fmla="*/ 5240726 w 1375"/>
                      <a:gd name="T13" fmla="*/ 1566306 h 527"/>
                      <a:gd name="T14" fmla="*/ 5411893 w 1375"/>
                      <a:gd name="T15" fmla="*/ 1610650 h 527"/>
                      <a:gd name="T16" fmla="*/ 5428561 w 1375"/>
                      <a:gd name="T17" fmla="*/ 1690869 h 527"/>
                      <a:gd name="T18" fmla="*/ 5450193 w 1375"/>
                      <a:gd name="T19" fmla="*/ 1759320 h 527"/>
                      <a:gd name="T20" fmla="*/ 5468161 w 1375"/>
                      <a:gd name="T21" fmla="*/ 1767360 h 527"/>
                      <a:gd name="T22" fmla="*/ 5834396 w 1375"/>
                      <a:gd name="T23" fmla="*/ 1570304 h 527"/>
                      <a:gd name="T24" fmla="*/ 2914943 w 1375"/>
                      <a:gd name="T25" fmla="*/ 0 h 527"/>
                      <a:gd name="T26" fmla="*/ 0 w 1375"/>
                      <a:gd name="T27" fmla="*/ 1570304 h 527"/>
                      <a:gd name="T28" fmla="*/ 374440 w 1375"/>
                      <a:gd name="T29" fmla="*/ 1770848 h 527"/>
                      <a:gd name="T30" fmla="*/ 374440 w 1375"/>
                      <a:gd name="T31" fmla="*/ 1786995 h 527"/>
                      <a:gd name="T32" fmla="*/ 321888 w 1375"/>
                      <a:gd name="T33" fmla="*/ 1844867 h 527"/>
                      <a:gd name="T34" fmla="*/ 256147 w 1375"/>
                      <a:gd name="T35" fmla="*/ 1896496 h 527"/>
                      <a:gd name="T36" fmla="*/ 301922 w 1375"/>
                      <a:gd name="T37" fmla="*/ 2056036 h 527"/>
                      <a:gd name="T38" fmla="*/ 476538 w 1375"/>
                      <a:gd name="T39" fmla="*/ 2017186 h 527"/>
                      <a:gd name="T40" fmla="*/ 488680 w 1375"/>
                      <a:gd name="T41" fmla="*/ 1934729 h 527"/>
                      <a:gd name="T42" fmla="*/ 488680 w 1375"/>
                      <a:gd name="T43" fmla="*/ 1934729 h 527"/>
                      <a:gd name="T44" fmla="*/ 515816 w 1375"/>
                      <a:gd name="T45" fmla="*/ 1865897 h 527"/>
                      <a:gd name="T46" fmla="*/ 532597 w 1375"/>
                      <a:gd name="T47" fmla="*/ 1856830 h 527"/>
                      <a:gd name="T48" fmla="*/ 893379 w 1375"/>
                      <a:gd name="T49" fmla="*/ 2052861 h 527"/>
                      <a:gd name="T50" fmla="*/ 2914943 w 1375"/>
                      <a:gd name="T51" fmla="*/ 963033 h 527"/>
                      <a:gd name="T52" fmla="*/ 4939931 w 1375"/>
                      <a:gd name="T53" fmla="*/ 2052861 h 5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75"/>
                      <a:gd name="T82" fmla="*/ 0 h 527"/>
                      <a:gd name="T83" fmla="*/ 1375 w 1375"/>
                      <a:gd name="T84" fmla="*/ 527 h 5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75" h="527">
                        <a:moveTo>
                          <a:pt x="1164" y="518"/>
                        </a:moveTo>
                        <a:cubicBezTo>
                          <a:pt x="1252" y="467"/>
                          <a:pt x="1252" y="467"/>
                          <a:pt x="1252" y="467"/>
                        </a:cubicBezTo>
                        <a:cubicBezTo>
                          <a:pt x="1252" y="466"/>
                          <a:pt x="1252" y="465"/>
                          <a:pt x="1252" y="463"/>
                        </a:cubicBezTo>
                        <a:cubicBezTo>
                          <a:pt x="1251" y="456"/>
                          <a:pt x="1246" y="450"/>
                          <a:pt x="1240" y="449"/>
                        </a:cubicBezTo>
                        <a:cubicBezTo>
                          <a:pt x="1240" y="449"/>
                          <a:pt x="1240" y="449"/>
                          <a:pt x="1240" y="449"/>
                        </a:cubicBezTo>
                        <a:cubicBezTo>
                          <a:pt x="1233" y="447"/>
                          <a:pt x="1227" y="443"/>
                          <a:pt x="1224" y="436"/>
                        </a:cubicBezTo>
                        <a:cubicBezTo>
                          <a:pt x="1216" y="422"/>
                          <a:pt x="1221" y="404"/>
                          <a:pt x="1235" y="395"/>
                        </a:cubicBezTo>
                        <a:cubicBezTo>
                          <a:pt x="1250" y="387"/>
                          <a:pt x="1268" y="392"/>
                          <a:pt x="1276" y="406"/>
                        </a:cubicBezTo>
                        <a:cubicBezTo>
                          <a:pt x="1280" y="412"/>
                          <a:pt x="1281" y="420"/>
                          <a:pt x="1279" y="427"/>
                        </a:cubicBezTo>
                        <a:cubicBezTo>
                          <a:pt x="1277" y="432"/>
                          <a:pt x="1280" y="440"/>
                          <a:pt x="1285" y="444"/>
                        </a:cubicBezTo>
                        <a:cubicBezTo>
                          <a:pt x="1287" y="445"/>
                          <a:pt x="1288" y="445"/>
                          <a:pt x="1289" y="446"/>
                        </a:cubicBezTo>
                        <a:cubicBezTo>
                          <a:pt x="1375" y="396"/>
                          <a:pt x="1375" y="396"/>
                          <a:pt x="1375" y="396"/>
                        </a:cubicBezTo>
                        <a:cubicBezTo>
                          <a:pt x="1238" y="159"/>
                          <a:pt x="981" y="0"/>
                          <a:pt x="687" y="0"/>
                        </a:cubicBezTo>
                        <a:cubicBezTo>
                          <a:pt x="394" y="0"/>
                          <a:pt x="137" y="159"/>
                          <a:pt x="0" y="396"/>
                        </a:cubicBezTo>
                        <a:cubicBezTo>
                          <a:pt x="88" y="447"/>
                          <a:pt x="88" y="447"/>
                          <a:pt x="88" y="447"/>
                        </a:cubicBezTo>
                        <a:cubicBezTo>
                          <a:pt x="88" y="448"/>
                          <a:pt x="88" y="450"/>
                          <a:pt x="88" y="451"/>
                        </a:cubicBezTo>
                        <a:cubicBezTo>
                          <a:pt x="87" y="458"/>
                          <a:pt x="82" y="464"/>
                          <a:pt x="76" y="465"/>
                        </a:cubicBezTo>
                        <a:cubicBezTo>
                          <a:pt x="69" y="467"/>
                          <a:pt x="63" y="472"/>
                          <a:pt x="60" y="478"/>
                        </a:cubicBezTo>
                        <a:cubicBezTo>
                          <a:pt x="52" y="492"/>
                          <a:pt x="57" y="511"/>
                          <a:pt x="71" y="519"/>
                        </a:cubicBezTo>
                        <a:cubicBezTo>
                          <a:pt x="86" y="527"/>
                          <a:pt x="104" y="523"/>
                          <a:pt x="112" y="509"/>
                        </a:cubicBezTo>
                        <a:cubicBezTo>
                          <a:pt x="116" y="502"/>
                          <a:pt x="117" y="495"/>
                          <a:pt x="115" y="488"/>
                        </a:cubicBezTo>
                        <a:cubicBezTo>
                          <a:pt x="115" y="488"/>
                          <a:pt x="115" y="488"/>
                          <a:pt x="115" y="488"/>
                        </a:cubicBezTo>
                        <a:cubicBezTo>
                          <a:pt x="113" y="482"/>
                          <a:pt x="116" y="475"/>
                          <a:pt x="122" y="471"/>
                        </a:cubicBezTo>
                        <a:cubicBezTo>
                          <a:pt x="123" y="470"/>
                          <a:pt x="124" y="469"/>
                          <a:pt x="125" y="469"/>
                        </a:cubicBezTo>
                        <a:cubicBezTo>
                          <a:pt x="211" y="518"/>
                          <a:pt x="211" y="518"/>
                          <a:pt x="211" y="518"/>
                        </a:cubicBezTo>
                        <a:cubicBezTo>
                          <a:pt x="306" y="354"/>
                          <a:pt x="484" y="243"/>
                          <a:pt x="687" y="243"/>
                        </a:cubicBezTo>
                        <a:cubicBezTo>
                          <a:pt x="891" y="243"/>
                          <a:pt x="1069" y="354"/>
                          <a:pt x="1164" y="518"/>
                        </a:cubicBezTo>
                        <a:close/>
                      </a:path>
                    </a:pathLst>
                  </a:custGeom>
                  <a:solidFill>
                    <a:srgbClr val="9F9F9F"/>
                  </a:solidFill>
                  <a:ln w="12700">
                    <a:solidFill>
                      <a:srgbClr val="FFFFFF"/>
                    </a:solidFill>
                    <a:round/>
                    <a:headEnd/>
                    <a:tailEnd/>
                  </a:ln>
                </p:spPr>
                <p:txBody>
                  <a:bodyPr/>
                  <a:lstStyle/>
                  <a:p>
                    <a:endParaRPr lang="tr-TR"/>
                  </a:p>
                </p:txBody>
              </p:sp>
            </p:grpSp>
            <p:grpSp>
              <p:nvGrpSpPr>
                <p:cNvPr id="12" name="Group 14"/>
                <p:cNvGrpSpPr>
                  <a:grpSpLocks/>
                </p:cNvGrpSpPr>
                <p:nvPr/>
              </p:nvGrpSpPr>
              <p:grpSpPr bwMode="auto">
                <a:xfrm rot="7200000">
                  <a:off x="2059" y="1386"/>
                  <a:ext cx="1616" cy="1614"/>
                  <a:chOff x="2060" y="1387"/>
                  <a:chExt cx="1616" cy="1614"/>
                </a:xfrm>
              </p:grpSpPr>
              <p:sp>
                <p:nvSpPr>
                  <p:cNvPr id="20511" name="Freeform 15"/>
                  <p:cNvSpPr>
                    <a:spLocks/>
                  </p:cNvSpPr>
                  <p:nvPr/>
                </p:nvSpPr>
                <p:spPr bwMode="gray">
                  <a:xfrm>
                    <a:off x="2060" y="1387"/>
                    <a:ext cx="808" cy="1225"/>
                  </a:xfrm>
                  <a:custGeom>
                    <a:avLst/>
                    <a:gdLst>
                      <a:gd name="T0" fmla="*/ 2603180 w 550"/>
                      <a:gd name="T1" fmla="*/ 590054 h 836"/>
                      <a:gd name="T2" fmla="*/ 2589994 w 550"/>
                      <a:gd name="T3" fmla="*/ 577681 h 836"/>
                      <a:gd name="T4" fmla="*/ 2501550 w 550"/>
                      <a:gd name="T5" fmla="*/ 595863 h 836"/>
                      <a:gd name="T6" fmla="*/ 2501550 w 550"/>
                      <a:gd name="T7" fmla="*/ 595863 h 836"/>
                      <a:gd name="T8" fmla="*/ 2410497 w 550"/>
                      <a:gd name="T9" fmla="*/ 631608 h 836"/>
                      <a:gd name="T10" fmla="*/ 2271856 w 550"/>
                      <a:gd name="T11" fmla="*/ 497817 h 836"/>
                      <a:gd name="T12" fmla="*/ 2410497 w 550"/>
                      <a:gd name="T13" fmla="*/ 357086 h 836"/>
                      <a:gd name="T14" fmla="*/ 2501550 w 550"/>
                      <a:gd name="T15" fmla="*/ 394065 h 836"/>
                      <a:gd name="T16" fmla="*/ 2589994 w 550"/>
                      <a:gd name="T17" fmla="*/ 406646 h 836"/>
                      <a:gd name="T18" fmla="*/ 2603180 w 550"/>
                      <a:gd name="T19" fmla="*/ 394238 h 836"/>
                      <a:gd name="T20" fmla="*/ 2603180 w 550"/>
                      <a:gd name="T21" fmla="*/ 366990 h 836"/>
                      <a:gd name="T22" fmla="*/ 2603180 w 550"/>
                      <a:gd name="T23" fmla="*/ 0 h 836"/>
                      <a:gd name="T24" fmla="*/ 0 w 550"/>
                      <a:gd name="T25" fmla="*/ 2459779 h 836"/>
                      <a:gd name="T26" fmla="*/ 350541 w 550"/>
                      <a:gd name="T27" fmla="*/ 3691013 h 836"/>
                      <a:gd name="T28" fmla="*/ 725419 w 550"/>
                      <a:gd name="T29" fmla="*/ 3487971 h 836"/>
                      <a:gd name="T30" fmla="*/ 747572 w 550"/>
                      <a:gd name="T31" fmla="*/ 3558918 h 836"/>
                      <a:gd name="T32" fmla="*/ 762458 w 550"/>
                      <a:gd name="T33" fmla="*/ 3652763 h 836"/>
                      <a:gd name="T34" fmla="*/ 957008 w 550"/>
                      <a:gd name="T35" fmla="*/ 3698396 h 836"/>
                      <a:gd name="T36" fmla="*/ 1011222 w 550"/>
                      <a:gd name="T37" fmla="*/ 3514956 h 836"/>
                      <a:gd name="T38" fmla="*/ 938441 w 550"/>
                      <a:gd name="T39" fmla="*/ 3456912 h 836"/>
                      <a:gd name="T40" fmla="*/ 938441 w 550"/>
                      <a:gd name="T41" fmla="*/ 3456912 h 836"/>
                      <a:gd name="T42" fmla="*/ 878961 w 550"/>
                      <a:gd name="T43" fmla="*/ 3402500 h 836"/>
                      <a:gd name="T44" fmla="*/ 1257680 w 550"/>
                      <a:gd name="T45" fmla="*/ 3192037 h 836"/>
                      <a:gd name="T46" fmla="*/ 1050738 w 550"/>
                      <a:gd name="T47" fmla="*/ 2459779 h 836"/>
                      <a:gd name="T48" fmla="*/ 2603180 w 550"/>
                      <a:gd name="T49" fmla="*/ 990183 h 836"/>
                      <a:gd name="T50" fmla="*/ 2603180 w 550"/>
                      <a:gd name="T51" fmla="*/ 641481 h 836"/>
                      <a:gd name="T52" fmla="*/ 2603180 w 550"/>
                      <a:gd name="T53" fmla="*/ 590054 h 8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0"/>
                      <a:gd name="T82" fmla="*/ 0 h 836"/>
                      <a:gd name="T83" fmla="*/ 550 w 550"/>
                      <a:gd name="T84" fmla="*/ 836 h 8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0" h="836">
                        <a:moveTo>
                          <a:pt x="550" y="132"/>
                        </a:moveTo>
                        <a:cubicBezTo>
                          <a:pt x="549" y="131"/>
                          <a:pt x="548" y="131"/>
                          <a:pt x="547" y="130"/>
                        </a:cubicBezTo>
                        <a:cubicBezTo>
                          <a:pt x="540" y="127"/>
                          <a:pt x="533" y="129"/>
                          <a:pt x="529" y="133"/>
                        </a:cubicBezTo>
                        <a:cubicBezTo>
                          <a:pt x="529" y="133"/>
                          <a:pt x="529" y="133"/>
                          <a:pt x="529" y="133"/>
                        </a:cubicBezTo>
                        <a:cubicBezTo>
                          <a:pt x="523" y="138"/>
                          <a:pt x="517" y="141"/>
                          <a:pt x="509" y="141"/>
                        </a:cubicBezTo>
                        <a:cubicBezTo>
                          <a:pt x="493" y="141"/>
                          <a:pt x="480" y="127"/>
                          <a:pt x="480" y="111"/>
                        </a:cubicBezTo>
                        <a:cubicBezTo>
                          <a:pt x="480" y="94"/>
                          <a:pt x="493" y="80"/>
                          <a:pt x="509" y="80"/>
                        </a:cubicBezTo>
                        <a:cubicBezTo>
                          <a:pt x="517" y="80"/>
                          <a:pt x="524" y="83"/>
                          <a:pt x="529" y="88"/>
                        </a:cubicBezTo>
                        <a:cubicBezTo>
                          <a:pt x="533" y="93"/>
                          <a:pt x="540" y="94"/>
                          <a:pt x="547" y="91"/>
                        </a:cubicBezTo>
                        <a:cubicBezTo>
                          <a:pt x="548" y="91"/>
                          <a:pt x="549" y="90"/>
                          <a:pt x="550" y="89"/>
                        </a:cubicBezTo>
                        <a:cubicBezTo>
                          <a:pt x="550" y="82"/>
                          <a:pt x="550" y="82"/>
                          <a:pt x="550" y="82"/>
                        </a:cubicBezTo>
                        <a:cubicBezTo>
                          <a:pt x="550" y="0"/>
                          <a:pt x="550" y="0"/>
                          <a:pt x="550" y="0"/>
                        </a:cubicBezTo>
                        <a:cubicBezTo>
                          <a:pt x="246" y="0"/>
                          <a:pt x="0" y="246"/>
                          <a:pt x="0" y="550"/>
                        </a:cubicBezTo>
                        <a:cubicBezTo>
                          <a:pt x="0" y="651"/>
                          <a:pt x="27" y="745"/>
                          <a:pt x="74" y="825"/>
                        </a:cubicBezTo>
                        <a:cubicBezTo>
                          <a:pt x="153" y="780"/>
                          <a:pt x="153" y="780"/>
                          <a:pt x="153" y="780"/>
                        </a:cubicBezTo>
                        <a:cubicBezTo>
                          <a:pt x="158" y="784"/>
                          <a:pt x="160" y="791"/>
                          <a:pt x="158" y="796"/>
                        </a:cubicBezTo>
                        <a:cubicBezTo>
                          <a:pt x="157" y="803"/>
                          <a:pt x="158" y="810"/>
                          <a:pt x="161" y="817"/>
                        </a:cubicBezTo>
                        <a:cubicBezTo>
                          <a:pt x="170" y="831"/>
                          <a:pt x="188" y="836"/>
                          <a:pt x="202" y="827"/>
                        </a:cubicBezTo>
                        <a:cubicBezTo>
                          <a:pt x="217" y="819"/>
                          <a:pt x="222" y="801"/>
                          <a:pt x="214" y="786"/>
                        </a:cubicBezTo>
                        <a:cubicBezTo>
                          <a:pt x="210" y="780"/>
                          <a:pt x="204" y="776"/>
                          <a:pt x="198" y="773"/>
                        </a:cubicBezTo>
                        <a:cubicBezTo>
                          <a:pt x="198" y="773"/>
                          <a:pt x="198" y="773"/>
                          <a:pt x="198" y="773"/>
                        </a:cubicBezTo>
                        <a:cubicBezTo>
                          <a:pt x="192" y="772"/>
                          <a:pt x="187" y="767"/>
                          <a:pt x="186" y="761"/>
                        </a:cubicBezTo>
                        <a:cubicBezTo>
                          <a:pt x="266" y="714"/>
                          <a:pt x="266" y="714"/>
                          <a:pt x="266" y="714"/>
                        </a:cubicBezTo>
                        <a:cubicBezTo>
                          <a:pt x="238" y="666"/>
                          <a:pt x="222" y="610"/>
                          <a:pt x="222" y="550"/>
                        </a:cubicBezTo>
                        <a:cubicBezTo>
                          <a:pt x="222" y="369"/>
                          <a:pt x="369" y="222"/>
                          <a:pt x="550" y="222"/>
                        </a:cubicBezTo>
                        <a:cubicBezTo>
                          <a:pt x="550" y="143"/>
                          <a:pt x="550" y="143"/>
                          <a:pt x="550" y="143"/>
                        </a:cubicBezTo>
                        <a:lnTo>
                          <a:pt x="550" y="132"/>
                        </a:lnTo>
                        <a:close/>
                      </a:path>
                    </a:pathLst>
                  </a:custGeom>
                  <a:solidFill>
                    <a:srgbClr val="D1D1D1"/>
                  </a:solidFill>
                  <a:ln w="12700">
                    <a:solidFill>
                      <a:srgbClr val="FFFFFF"/>
                    </a:solidFill>
                    <a:round/>
                    <a:headEnd/>
                    <a:tailEnd/>
                  </a:ln>
                </p:spPr>
                <p:txBody>
                  <a:bodyPr/>
                  <a:lstStyle/>
                  <a:p>
                    <a:endParaRPr lang="tr-TR"/>
                  </a:p>
                </p:txBody>
              </p:sp>
              <p:sp>
                <p:nvSpPr>
                  <p:cNvPr id="20512" name="Freeform 16"/>
                  <p:cNvSpPr>
                    <a:spLocks/>
                  </p:cNvSpPr>
                  <p:nvPr/>
                </p:nvSpPr>
                <p:spPr bwMode="gray">
                  <a:xfrm>
                    <a:off x="2764" y="1387"/>
                    <a:ext cx="912" cy="1210"/>
                  </a:xfrm>
                  <a:custGeom>
                    <a:avLst/>
                    <a:gdLst>
                      <a:gd name="T0" fmla="*/ 329054 w 621"/>
                      <a:gd name="T1" fmla="*/ 0 h 826"/>
                      <a:gd name="T2" fmla="*/ 329054 w 621"/>
                      <a:gd name="T3" fmla="*/ 365032 h 826"/>
                      <a:gd name="T4" fmla="*/ 329054 w 621"/>
                      <a:gd name="T5" fmla="*/ 392614 h 826"/>
                      <a:gd name="T6" fmla="*/ 312826 w 621"/>
                      <a:gd name="T7" fmla="*/ 404317 h 826"/>
                      <a:gd name="T8" fmla="*/ 230692 w 621"/>
                      <a:gd name="T9" fmla="*/ 392085 h 826"/>
                      <a:gd name="T10" fmla="*/ 138120 w 621"/>
                      <a:gd name="T11" fmla="*/ 353036 h 826"/>
                      <a:gd name="T12" fmla="*/ 0 w 621"/>
                      <a:gd name="T13" fmla="*/ 494499 h 826"/>
                      <a:gd name="T14" fmla="*/ 138120 w 621"/>
                      <a:gd name="T15" fmla="*/ 627417 h 826"/>
                      <a:gd name="T16" fmla="*/ 230692 w 621"/>
                      <a:gd name="T17" fmla="*/ 592280 h 826"/>
                      <a:gd name="T18" fmla="*/ 230692 w 621"/>
                      <a:gd name="T19" fmla="*/ 592280 h 826"/>
                      <a:gd name="T20" fmla="*/ 312826 w 621"/>
                      <a:gd name="T21" fmla="*/ 575137 h 826"/>
                      <a:gd name="T22" fmla="*/ 329054 w 621"/>
                      <a:gd name="T23" fmla="*/ 586875 h 826"/>
                      <a:gd name="T24" fmla="*/ 329054 w 621"/>
                      <a:gd name="T25" fmla="*/ 633240 h 826"/>
                      <a:gd name="T26" fmla="*/ 329054 w 621"/>
                      <a:gd name="T27" fmla="*/ 985295 h 826"/>
                      <a:gd name="T28" fmla="*/ 329054 w 621"/>
                      <a:gd name="T29" fmla="*/ 985295 h 826"/>
                      <a:gd name="T30" fmla="*/ 1871171 w 621"/>
                      <a:gd name="T31" fmla="*/ 2445180 h 826"/>
                      <a:gd name="T32" fmla="*/ 1664037 w 621"/>
                      <a:gd name="T33" fmla="*/ 3171454 h 826"/>
                      <a:gd name="T34" fmla="*/ 2035067 w 621"/>
                      <a:gd name="T35" fmla="*/ 3372549 h 826"/>
                      <a:gd name="T36" fmla="*/ 2047253 w 621"/>
                      <a:gd name="T37" fmla="*/ 3366730 h 826"/>
                      <a:gd name="T38" fmla="*/ 2082069 w 621"/>
                      <a:gd name="T39" fmla="*/ 3287579 h 826"/>
                      <a:gd name="T40" fmla="*/ 2082069 w 621"/>
                      <a:gd name="T41" fmla="*/ 3287579 h 826"/>
                      <a:gd name="T42" fmla="*/ 2095360 w 621"/>
                      <a:gd name="T43" fmla="*/ 3198804 h 826"/>
                      <a:gd name="T44" fmla="*/ 2287275 w 621"/>
                      <a:gd name="T45" fmla="*/ 3152370 h 826"/>
                      <a:gd name="T46" fmla="*/ 2339029 w 621"/>
                      <a:gd name="T47" fmla="*/ 3332997 h 826"/>
                      <a:gd name="T48" fmla="*/ 2265054 w 621"/>
                      <a:gd name="T49" fmla="*/ 3390989 h 826"/>
                      <a:gd name="T50" fmla="*/ 2206990 w 621"/>
                      <a:gd name="T51" fmla="*/ 3451729 h 826"/>
                      <a:gd name="T52" fmla="*/ 2206990 w 621"/>
                      <a:gd name="T53" fmla="*/ 3470207 h 826"/>
                      <a:gd name="T54" fmla="*/ 2566923 w 621"/>
                      <a:gd name="T55" fmla="*/ 3669925 h 826"/>
                      <a:gd name="T56" fmla="*/ 2915498 w 621"/>
                      <a:gd name="T57" fmla="*/ 2445180 h 826"/>
                      <a:gd name="T58" fmla="*/ 329054 w 621"/>
                      <a:gd name="T59" fmla="*/ 0 h 8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21"/>
                      <a:gd name="T91" fmla="*/ 0 h 826"/>
                      <a:gd name="T92" fmla="*/ 621 w 621"/>
                      <a:gd name="T93" fmla="*/ 826 h 8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21" h="826">
                        <a:moveTo>
                          <a:pt x="70" y="0"/>
                        </a:moveTo>
                        <a:cubicBezTo>
                          <a:pt x="70" y="82"/>
                          <a:pt x="70" y="82"/>
                          <a:pt x="70" y="82"/>
                        </a:cubicBezTo>
                        <a:cubicBezTo>
                          <a:pt x="70" y="89"/>
                          <a:pt x="70" y="89"/>
                          <a:pt x="70" y="89"/>
                        </a:cubicBezTo>
                        <a:cubicBezTo>
                          <a:pt x="69" y="90"/>
                          <a:pt x="68" y="91"/>
                          <a:pt x="67" y="91"/>
                        </a:cubicBezTo>
                        <a:cubicBezTo>
                          <a:pt x="60" y="94"/>
                          <a:pt x="53" y="93"/>
                          <a:pt x="49" y="88"/>
                        </a:cubicBezTo>
                        <a:cubicBezTo>
                          <a:pt x="44" y="83"/>
                          <a:pt x="37" y="80"/>
                          <a:pt x="29" y="80"/>
                        </a:cubicBezTo>
                        <a:cubicBezTo>
                          <a:pt x="13" y="80"/>
                          <a:pt x="0" y="94"/>
                          <a:pt x="0" y="111"/>
                        </a:cubicBezTo>
                        <a:cubicBezTo>
                          <a:pt x="0" y="127"/>
                          <a:pt x="13" y="141"/>
                          <a:pt x="29" y="141"/>
                        </a:cubicBezTo>
                        <a:cubicBezTo>
                          <a:pt x="37" y="141"/>
                          <a:pt x="43" y="138"/>
                          <a:pt x="49" y="133"/>
                        </a:cubicBezTo>
                        <a:cubicBezTo>
                          <a:pt x="49" y="133"/>
                          <a:pt x="49" y="133"/>
                          <a:pt x="49" y="133"/>
                        </a:cubicBezTo>
                        <a:cubicBezTo>
                          <a:pt x="53" y="129"/>
                          <a:pt x="60" y="127"/>
                          <a:pt x="67" y="130"/>
                        </a:cubicBezTo>
                        <a:cubicBezTo>
                          <a:pt x="68" y="131"/>
                          <a:pt x="69" y="131"/>
                          <a:pt x="70" y="132"/>
                        </a:cubicBezTo>
                        <a:cubicBezTo>
                          <a:pt x="70" y="143"/>
                          <a:pt x="70" y="143"/>
                          <a:pt x="70" y="143"/>
                        </a:cubicBezTo>
                        <a:cubicBezTo>
                          <a:pt x="70" y="222"/>
                          <a:pt x="70" y="222"/>
                          <a:pt x="70" y="222"/>
                        </a:cubicBezTo>
                        <a:cubicBezTo>
                          <a:pt x="70" y="222"/>
                          <a:pt x="70" y="222"/>
                          <a:pt x="70" y="222"/>
                        </a:cubicBezTo>
                        <a:cubicBezTo>
                          <a:pt x="252" y="222"/>
                          <a:pt x="398" y="369"/>
                          <a:pt x="398" y="550"/>
                        </a:cubicBezTo>
                        <a:cubicBezTo>
                          <a:pt x="398" y="610"/>
                          <a:pt x="382" y="666"/>
                          <a:pt x="354" y="714"/>
                        </a:cubicBezTo>
                        <a:cubicBezTo>
                          <a:pt x="433" y="759"/>
                          <a:pt x="433" y="759"/>
                          <a:pt x="433" y="759"/>
                        </a:cubicBezTo>
                        <a:cubicBezTo>
                          <a:pt x="434" y="759"/>
                          <a:pt x="435" y="758"/>
                          <a:pt x="436" y="758"/>
                        </a:cubicBezTo>
                        <a:cubicBezTo>
                          <a:pt x="442" y="753"/>
                          <a:pt x="445" y="746"/>
                          <a:pt x="443" y="740"/>
                        </a:cubicBezTo>
                        <a:cubicBezTo>
                          <a:pt x="443" y="740"/>
                          <a:pt x="443" y="740"/>
                          <a:pt x="443" y="740"/>
                        </a:cubicBezTo>
                        <a:cubicBezTo>
                          <a:pt x="441" y="733"/>
                          <a:pt x="442" y="726"/>
                          <a:pt x="446" y="720"/>
                        </a:cubicBezTo>
                        <a:cubicBezTo>
                          <a:pt x="454" y="705"/>
                          <a:pt x="472" y="701"/>
                          <a:pt x="487" y="709"/>
                        </a:cubicBezTo>
                        <a:cubicBezTo>
                          <a:pt x="501" y="717"/>
                          <a:pt x="506" y="736"/>
                          <a:pt x="498" y="750"/>
                        </a:cubicBezTo>
                        <a:cubicBezTo>
                          <a:pt x="494" y="756"/>
                          <a:pt x="489" y="761"/>
                          <a:pt x="482" y="763"/>
                        </a:cubicBezTo>
                        <a:cubicBezTo>
                          <a:pt x="476" y="764"/>
                          <a:pt x="471" y="770"/>
                          <a:pt x="470" y="777"/>
                        </a:cubicBezTo>
                        <a:cubicBezTo>
                          <a:pt x="470" y="778"/>
                          <a:pt x="470" y="780"/>
                          <a:pt x="470" y="781"/>
                        </a:cubicBezTo>
                        <a:cubicBezTo>
                          <a:pt x="547" y="826"/>
                          <a:pt x="547" y="826"/>
                          <a:pt x="547" y="826"/>
                        </a:cubicBezTo>
                        <a:cubicBezTo>
                          <a:pt x="594" y="745"/>
                          <a:pt x="621" y="651"/>
                          <a:pt x="621" y="550"/>
                        </a:cubicBezTo>
                        <a:cubicBezTo>
                          <a:pt x="621" y="246"/>
                          <a:pt x="374" y="0"/>
                          <a:pt x="70" y="0"/>
                        </a:cubicBezTo>
                        <a:close/>
                      </a:path>
                    </a:pathLst>
                  </a:custGeom>
                  <a:solidFill>
                    <a:srgbClr val="D1D1D1"/>
                  </a:solidFill>
                  <a:ln w="12700">
                    <a:solidFill>
                      <a:srgbClr val="FFFFFF"/>
                    </a:solidFill>
                    <a:round/>
                    <a:headEnd/>
                    <a:tailEnd/>
                  </a:ln>
                </p:spPr>
                <p:txBody>
                  <a:bodyPr/>
                  <a:lstStyle/>
                  <a:p>
                    <a:endParaRPr lang="tr-TR"/>
                  </a:p>
                </p:txBody>
              </p:sp>
              <p:sp>
                <p:nvSpPr>
                  <p:cNvPr id="20513" name="Freeform 17"/>
                  <p:cNvSpPr>
                    <a:spLocks/>
                  </p:cNvSpPr>
                  <p:nvPr/>
                </p:nvSpPr>
                <p:spPr bwMode="gray">
                  <a:xfrm>
                    <a:off x="2169" y="2414"/>
                    <a:ext cx="1397" cy="587"/>
                  </a:xfrm>
                  <a:custGeom>
                    <a:avLst/>
                    <a:gdLst>
                      <a:gd name="T0" fmla="*/ 3950749 w 953"/>
                      <a:gd name="T1" fmla="*/ 368910 h 400"/>
                      <a:gd name="T2" fmla="*/ 3950749 w 953"/>
                      <a:gd name="T3" fmla="*/ 352514 h 400"/>
                      <a:gd name="T4" fmla="*/ 4006981 w 953"/>
                      <a:gd name="T5" fmla="*/ 287818 h 400"/>
                      <a:gd name="T6" fmla="*/ 4076701 w 953"/>
                      <a:gd name="T7" fmla="*/ 227959 h 400"/>
                      <a:gd name="T8" fmla="*/ 4028462 w 953"/>
                      <a:gd name="T9" fmla="*/ 37788 h 400"/>
                      <a:gd name="T10" fmla="*/ 3843533 w 953"/>
                      <a:gd name="T11" fmla="*/ 87280 h 400"/>
                      <a:gd name="T12" fmla="*/ 3830844 w 953"/>
                      <a:gd name="T13" fmla="*/ 180143 h 400"/>
                      <a:gd name="T14" fmla="*/ 3830844 w 953"/>
                      <a:gd name="T15" fmla="*/ 180143 h 400"/>
                      <a:gd name="T16" fmla="*/ 3797897 w 953"/>
                      <a:gd name="T17" fmla="*/ 264360 h 400"/>
                      <a:gd name="T18" fmla="*/ 3784938 w 953"/>
                      <a:gd name="T19" fmla="*/ 268381 h 400"/>
                      <a:gd name="T20" fmla="*/ 3428156 w 953"/>
                      <a:gd name="T21" fmla="*/ 59475 h 400"/>
                      <a:gd name="T22" fmla="*/ 2148728 w 953"/>
                      <a:gd name="T23" fmla="*/ 820209 h 400"/>
                      <a:gd name="T24" fmla="*/ 864271 w 953"/>
                      <a:gd name="T25" fmla="*/ 59475 h 400"/>
                      <a:gd name="T26" fmla="*/ 503707 w 953"/>
                      <a:gd name="T27" fmla="*/ 275834 h 400"/>
                      <a:gd name="T28" fmla="*/ 559803 w 953"/>
                      <a:gd name="T29" fmla="*/ 334530 h 400"/>
                      <a:gd name="T30" fmla="*/ 559803 w 953"/>
                      <a:gd name="T31" fmla="*/ 334530 h 400"/>
                      <a:gd name="T32" fmla="*/ 631091 w 953"/>
                      <a:gd name="T33" fmla="*/ 393849 h 400"/>
                      <a:gd name="T34" fmla="*/ 580513 w 953"/>
                      <a:gd name="T35" fmla="*/ 581893 h 400"/>
                      <a:gd name="T36" fmla="*/ 396012 w 953"/>
                      <a:gd name="T37" fmla="*/ 534336 h 400"/>
                      <a:gd name="T38" fmla="*/ 377663 w 953"/>
                      <a:gd name="T39" fmla="*/ 437136 h 400"/>
                      <a:gd name="T40" fmla="*/ 356314 w 953"/>
                      <a:gd name="T41" fmla="*/ 364113 h 400"/>
                      <a:gd name="T42" fmla="*/ 0 w 953"/>
                      <a:gd name="T43" fmla="*/ 573087 h 400"/>
                      <a:gd name="T44" fmla="*/ 2148728 w 953"/>
                      <a:gd name="T45" fmla="*/ 1848369 h 400"/>
                      <a:gd name="T46" fmla="*/ 4299453 w 953"/>
                      <a:gd name="T47" fmla="*/ 577973 h 400"/>
                      <a:gd name="T48" fmla="*/ 3950749 w 953"/>
                      <a:gd name="T49" fmla="*/ 368910 h 4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53"/>
                      <a:gd name="T76" fmla="*/ 0 h 400"/>
                      <a:gd name="T77" fmla="*/ 953 w 953"/>
                      <a:gd name="T78" fmla="*/ 400 h 4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53" h="400">
                        <a:moveTo>
                          <a:pt x="876" y="80"/>
                        </a:moveTo>
                        <a:cubicBezTo>
                          <a:pt x="876" y="79"/>
                          <a:pt x="876" y="77"/>
                          <a:pt x="876" y="76"/>
                        </a:cubicBezTo>
                        <a:cubicBezTo>
                          <a:pt x="877" y="69"/>
                          <a:pt x="882" y="63"/>
                          <a:pt x="888" y="62"/>
                        </a:cubicBezTo>
                        <a:cubicBezTo>
                          <a:pt x="895" y="60"/>
                          <a:pt x="900" y="55"/>
                          <a:pt x="904" y="49"/>
                        </a:cubicBezTo>
                        <a:cubicBezTo>
                          <a:pt x="912" y="35"/>
                          <a:pt x="907" y="16"/>
                          <a:pt x="893" y="8"/>
                        </a:cubicBezTo>
                        <a:cubicBezTo>
                          <a:pt x="878" y="0"/>
                          <a:pt x="860" y="4"/>
                          <a:pt x="852" y="19"/>
                        </a:cubicBezTo>
                        <a:cubicBezTo>
                          <a:pt x="848" y="25"/>
                          <a:pt x="847" y="32"/>
                          <a:pt x="849" y="39"/>
                        </a:cubicBezTo>
                        <a:cubicBezTo>
                          <a:pt x="849" y="39"/>
                          <a:pt x="849" y="39"/>
                          <a:pt x="849" y="39"/>
                        </a:cubicBezTo>
                        <a:cubicBezTo>
                          <a:pt x="851" y="45"/>
                          <a:pt x="848" y="52"/>
                          <a:pt x="842" y="57"/>
                        </a:cubicBezTo>
                        <a:cubicBezTo>
                          <a:pt x="841" y="57"/>
                          <a:pt x="840" y="58"/>
                          <a:pt x="839" y="58"/>
                        </a:cubicBezTo>
                        <a:cubicBezTo>
                          <a:pt x="760" y="13"/>
                          <a:pt x="760" y="13"/>
                          <a:pt x="760" y="13"/>
                        </a:cubicBezTo>
                        <a:cubicBezTo>
                          <a:pt x="704" y="111"/>
                          <a:pt x="598" y="177"/>
                          <a:pt x="476" y="177"/>
                        </a:cubicBezTo>
                        <a:cubicBezTo>
                          <a:pt x="355" y="177"/>
                          <a:pt x="249" y="111"/>
                          <a:pt x="192" y="13"/>
                        </a:cubicBezTo>
                        <a:cubicBezTo>
                          <a:pt x="112" y="60"/>
                          <a:pt x="112" y="60"/>
                          <a:pt x="112" y="60"/>
                        </a:cubicBezTo>
                        <a:cubicBezTo>
                          <a:pt x="113" y="66"/>
                          <a:pt x="118" y="71"/>
                          <a:pt x="124" y="72"/>
                        </a:cubicBezTo>
                        <a:cubicBezTo>
                          <a:pt x="124" y="72"/>
                          <a:pt x="124" y="72"/>
                          <a:pt x="124" y="72"/>
                        </a:cubicBezTo>
                        <a:cubicBezTo>
                          <a:pt x="130" y="75"/>
                          <a:pt x="136" y="79"/>
                          <a:pt x="140" y="85"/>
                        </a:cubicBezTo>
                        <a:cubicBezTo>
                          <a:pt x="148" y="100"/>
                          <a:pt x="143" y="118"/>
                          <a:pt x="128" y="126"/>
                        </a:cubicBezTo>
                        <a:cubicBezTo>
                          <a:pt x="114" y="135"/>
                          <a:pt x="96" y="130"/>
                          <a:pt x="87" y="116"/>
                        </a:cubicBezTo>
                        <a:cubicBezTo>
                          <a:pt x="84" y="109"/>
                          <a:pt x="83" y="102"/>
                          <a:pt x="84" y="95"/>
                        </a:cubicBezTo>
                        <a:cubicBezTo>
                          <a:pt x="86" y="90"/>
                          <a:pt x="84" y="83"/>
                          <a:pt x="79" y="79"/>
                        </a:cubicBezTo>
                        <a:cubicBezTo>
                          <a:pt x="0" y="124"/>
                          <a:pt x="0" y="124"/>
                          <a:pt x="0" y="124"/>
                        </a:cubicBezTo>
                        <a:cubicBezTo>
                          <a:pt x="95" y="289"/>
                          <a:pt x="273" y="400"/>
                          <a:pt x="476" y="400"/>
                        </a:cubicBezTo>
                        <a:cubicBezTo>
                          <a:pt x="680" y="400"/>
                          <a:pt x="858" y="289"/>
                          <a:pt x="953" y="125"/>
                        </a:cubicBezTo>
                        <a:lnTo>
                          <a:pt x="876" y="80"/>
                        </a:lnTo>
                        <a:close/>
                      </a:path>
                    </a:pathLst>
                  </a:custGeom>
                  <a:solidFill>
                    <a:srgbClr val="D1D1D1"/>
                  </a:solidFill>
                  <a:ln w="12700">
                    <a:solidFill>
                      <a:srgbClr val="FFFFFF"/>
                    </a:solidFill>
                    <a:round/>
                    <a:headEnd/>
                    <a:tailEnd/>
                  </a:ln>
                </p:spPr>
                <p:txBody>
                  <a:bodyPr/>
                  <a:lstStyle/>
                  <a:p>
                    <a:endParaRPr lang="tr-TR"/>
                  </a:p>
                </p:txBody>
              </p:sp>
            </p:grpSp>
          </p:grpSp>
          <p:sp>
            <p:nvSpPr>
              <p:cNvPr id="20508" name="Oval 18"/>
              <p:cNvSpPr>
                <a:spLocks noChangeArrowheads="1"/>
              </p:cNvSpPr>
              <p:nvPr/>
            </p:nvSpPr>
            <p:spPr bwMode="auto">
              <a:xfrm>
                <a:off x="1454" y="1631"/>
                <a:ext cx="345" cy="344"/>
              </a:xfrm>
              <a:prstGeom prst="ellipse">
                <a:avLst/>
              </a:prstGeom>
              <a:gradFill rotWithShape="1">
                <a:gsLst>
                  <a:gs pos="0">
                    <a:srgbClr val="DDDDDD"/>
                  </a:gs>
                  <a:gs pos="100000">
                    <a:srgbClr val="F8F8F8"/>
                  </a:gs>
                </a:gsLst>
                <a:lin ang="5400000" scaled="1"/>
              </a:gradFill>
              <a:ln w="12700" algn="ctr">
                <a:solidFill>
                  <a:schemeClr val="bg1"/>
                </a:solidFill>
                <a:round/>
                <a:headEnd/>
                <a:tailEnd/>
              </a:ln>
            </p:spPr>
            <p:txBody>
              <a:bodyPr wrap="none" anchor="ctr"/>
              <a:lstStyle/>
              <a:p>
                <a:pPr algn="ctr"/>
                <a:endParaRPr lang="tr-TR" sz="3800" noProof="1"/>
              </a:p>
            </p:txBody>
          </p:sp>
        </p:grpSp>
        <p:sp>
          <p:nvSpPr>
            <p:cNvPr id="20489" name="Text Box 45"/>
            <p:cNvSpPr txBox="1">
              <a:spLocks noChangeArrowheads="1"/>
            </p:cNvSpPr>
            <p:nvPr/>
          </p:nvSpPr>
          <p:spPr bwMode="auto">
            <a:xfrm>
              <a:off x="456252" y="1061238"/>
              <a:ext cx="635293" cy="328529"/>
            </a:xfrm>
            <a:prstGeom prst="rect">
              <a:avLst/>
            </a:prstGeom>
            <a:noFill/>
            <a:ln w="9525">
              <a:noFill/>
              <a:miter lim="800000"/>
              <a:headEnd/>
              <a:tailEnd/>
            </a:ln>
          </p:spPr>
          <p:txBody>
            <a:bodyPr lIns="0" tIns="0" rIns="0" bIns="0">
              <a:spAutoFit/>
            </a:bodyPr>
            <a:lstStyle/>
            <a:p>
              <a:pPr defTabSz="801688">
                <a:spcBef>
                  <a:spcPct val="20000"/>
                </a:spcBef>
              </a:pPr>
              <a:r>
                <a:rPr lang="tr-TR" sz="2800" b="1"/>
                <a:t>2013</a:t>
              </a:r>
              <a:endParaRPr lang="tr-TR" sz="2800" b="1" noProof="1"/>
            </a:p>
          </p:txBody>
        </p:sp>
        <p:grpSp>
          <p:nvGrpSpPr>
            <p:cNvPr id="13" name="Group 295"/>
            <p:cNvGrpSpPr>
              <a:grpSpLocks/>
            </p:cNvGrpSpPr>
            <p:nvPr/>
          </p:nvGrpSpPr>
          <p:grpSpPr bwMode="auto">
            <a:xfrm>
              <a:off x="723900" y="1381810"/>
              <a:ext cx="360998" cy="380316"/>
              <a:chOff x="2860" y="2298"/>
              <a:chExt cx="975" cy="1003"/>
            </a:xfrm>
          </p:grpSpPr>
          <p:grpSp>
            <p:nvGrpSpPr>
              <p:cNvPr id="14" name="Group 292"/>
              <p:cNvGrpSpPr>
                <a:grpSpLocks/>
              </p:cNvGrpSpPr>
              <p:nvPr/>
            </p:nvGrpSpPr>
            <p:grpSpPr bwMode="auto">
              <a:xfrm>
                <a:off x="2900" y="2334"/>
                <a:ext cx="935" cy="967"/>
                <a:chOff x="2900" y="2334"/>
                <a:chExt cx="935" cy="967"/>
              </a:xfrm>
            </p:grpSpPr>
            <p:sp>
              <p:nvSpPr>
                <p:cNvPr id="20502" name="Freeform 277"/>
                <p:cNvSpPr>
                  <a:spLocks/>
                </p:cNvSpPr>
                <p:nvPr/>
              </p:nvSpPr>
              <p:spPr bwMode="gray">
                <a:xfrm rot="-10756093">
                  <a:off x="2900" y="2334"/>
                  <a:ext cx="476" cy="532"/>
                </a:xfrm>
                <a:custGeom>
                  <a:avLst/>
                  <a:gdLst>
                    <a:gd name="T0" fmla="*/ 105233 w 365"/>
                    <a:gd name="T1" fmla="*/ 9560 h 456"/>
                    <a:gd name="T2" fmla="*/ 72349 w 365"/>
                    <a:gd name="T3" fmla="*/ 6283 h 456"/>
                    <a:gd name="T4" fmla="*/ 7876 w 365"/>
                    <a:gd name="T5" fmla="*/ 1255 h 456"/>
                    <a:gd name="T6" fmla="*/ 7876 w 365"/>
                    <a:gd name="T7" fmla="*/ 2554 h 456"/>
                    <a:gd name="T8" fmla="*/ 49902 w 365"/>
                    <a:gd name="T9" fmla="*/ 8213 h 456"/>
                    <a:gd name="T10" fmla="*/ 81736 w 365"/>
                    <a:gd name="T11" fmla="*/ 11368 h 456"/>
                    <a:gd name="T12" fmla="*/ 112061 w 365"/>
                    <a:gd name="T13" fmla="*/ 13385 h 456"/>
                    <a:gd name="T14" fmla="*/ 125697 w 365"/>
                    <a:gd name="T15" fmla="*/ 12251 h 456"/>
                    <a:gd name="T16" fmla="*/ 105233 w 365"/>
                    <a:gd name="T17" fmla="*/ 9560 h 4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5"/>
                    <a:gd name="T28" fmla="*/ 0 h 456"/>
                    <a:gd name="T29" fmla="*/ 365 w 365"/>
                    <a:gd name="T30" fmla="*/ 456 h 4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5" h="456">
                      <a:moveTo>
                        <a:pt x="306" y="321"/>
                      </a:moveTo>
                      <a:cubicBezTo>
                        <a:pt x="210" y="212"/>
                        <a:pt x="210" y="212"/>
                        <a:pt x="210" y="212"/>
                      </a:cubicBezTo>
                      <a:cubicBezTo>
                        <a:pt x="23" y="42"/>
                        <a:pt x="23" y="42"/>
                        <a:pt x="23" y="42"/>
                      </a:cubicBezTo>
                      <a:cubicBezTo>
                        <a:pt x="23" y="42"/>
                        <a:pt x="0" y="0"/>
                        <a:pt x="23" y="86"/>
                      </a:cubicBezTo>
                      <a:cubicBezTo>
                        <a:pt x="145" y="276"/>
                        <a:pt x="145" y="276"/>
                        <a:pt x="145" y="276"/>
                      </a:cubicBezTo>
                      <a:cubicBezTo>
                        <a:pt x="238" y="382"/>
                        <a:pt x="238" y="382"/>
                        <a:pt x="238" y="382"/>
                      </a:cubicBezTo>
                      <a:cubicBezTo>
                        <a:pt x="326" y="451"/>
                        <a:pt x="326" y="451"/>
                        <a:pt x="326" y="451"/>
                      </a:cubicBezTo>
                      <a:cubicBezTo>
                        <a:pt x="326" y="451"/>
                        <a:pt x="364" y="456"/>
                        <a:pt x="365" y="412"/>
                      </a:cubicBezTo>
                      <a:lnTo>
                        <a:pt x="306" y="321"/>
                      </a:lnTo>
                      <a:close/>
                    </a:path>
                  </a:pathLst>
                </a:custGeom>
                <a:gradFill rotWithShape="1">
                  <a:gsLst>
                    <a:gs pos="0">
                      <a:srgbClr val="AB0505"/>
                    </a:gs>
                    <a:gs pos="100000">
                      <a:srgbClr val="4F0202"/>
                    </a:gs>
                  </a:gsLst>
                  <a:lin ang="0" scaled="1"/>
                </a:gradFill>
                <a:ln w="9525">
                  <a:noFill/>
                  <a:round/>
                  <a:headEnd/>
                  <a:tailEnd/>
                </a:ln>
              </p:spPr>
              <p:txBody>
                <a:bodyPr rot="10800000" vert="eaVert"/>
                <a:lstStyle/>
                <a:p>
                  <a:endParaRPr lang="tr-TR"/>
                </a:p>
              </p:txBody>
            </p:sp>
            <p:sp>
              <p:nvSpPr>
                <p:cNvPr id="20503" name="Freeform 278"/>
                <p:cNvSpPr>
                  <a:spLocks/>
                </p:cNvSpPr>
                <p:nvPr/>
              </p:nvSpPr>
              <p:spPr bwMode="gray">
                <a:xfrm rot="-10756093">
                  <a:off x="3181" y="2543"/>
                  <a:ext cx="654" cy="446"/>
                </a:xfrm>
                <a:custGeom>
                  <a:avLst/>
                  <a:gdLst>
                    <a:gd name="T0" fmla="*/ 70517 w 501"/>
                    <a:gd name="T1" fmla="*/ 0 h 383"/>
                    <a:gd name="T2" fmla="*/ 9448 w 501"/>
                    <a:gd name="T3" fmla="*/ 1433 h 383"/>
                    <a:gd name="T4" fmla="*/ 151629 w 501"/>
                    <a:gd name="T5" fmla="*/ 10912 h 383"/>
                    <a:gd name="T6" fmla="*/ 176436 w 501"/>
                    <a:gd name="T7" fmla="*/ 9033 h 383"/>
                    <a:gd name="T8" fmla="*/ 70517 w 501"/>
                    <a:gd name="T9" fmla="*/ 0 h 383"/>
                    <a:gd name="T10" fmla="*/ 0 60000 65536"/>
                    <a:gd name="T11" fmla="*/ 0 60000 65536"/>
                    <a:gd name="T12" fmla="*/ 0 60000 65536"/>
                    <a:gd name="T13" fmla="*/ 0 60000 65536"/>
                    <a:gd name="T14" fmla="*/ 0 60000 65536"/>
                    <a:gd name="T15" fmla="*/ 0 w 501"/>
                    <a:gd name="T16" fmla="*/ 0 h 383"/>
                    <a:gd name="T17" fmla="*/ 501 w 501"/>
                    <a:gd name="T18" fmla="*/ 383 h 383"/>
                  </a:gdLst>
                  <a:ahLst/>
                  <a:cxnLst>
                    <a:cxn ang="T10">
                      <a:pos x="T0" y="T1"/>
                    </a:cxn>
                    <a:cxn ang="T11">
                      <a:pos x="T2" y="T3"/>
                    </a:cxn>
                    <a:cxn ang="T12">
                      <a:pos x="T4" y="T5"/>
                    </a:cxn>
                    <a:cxn ang="T13">
                      <a:pos x="T6" y="T7"/>
                    </a:cxn>
                    <a:cxn ang="T14">
                      <a:pos x="T8" y="T9"/>
                    </a:cxn>
                  </a:cxnLst>
                  <a:rect l="T15" t="T16" r="T17" b="T18"/>
                  <a:pathLst>
                    <a:path w="501" h="383">
                      <a:moveTo>
                        <a:pt x="201" y="0"/>
                      </a:moveTo>
                      <a:cubicBezTo>
                        <a:pt x="201" y="0"/>
                        <a:pt x="36" y="6"/>
                        <a:pt x="27" y="50"/>
                      </a:cubicBezTo>
                      <a:cubicBezTo>
                        <a:pt x="0" y="179"/>
                        <a:pt x="431" y="383"/>
                        <a:pt x="431" y="383"/>
                      </a:cubicBezTo>
                      <a:cubicBezTo>
                        <a:pt x="501" y="317"/>
                        <a:pt x="501" y="317"/>
                        <a:pt x="501" y="317"/>
                      </a:cubicBezTo>
                      <a:lnTo>
                        <a:pt x="201" y="0"/>
                      </a:lnTo>
                      <a:close/>
                    </a:path>
                  </a:pathLst>
                </a:custGeom>
                <a:solidFill>
                  <a:srgbClr val="AB0505"/>
                </a:solidFill>
                <a:ln w="9525">
                  <a:noFill/>
                  <a:round/>
                  <a:headEnd/>
                  <a:tailEnd/>
                </a:ln>
              </p:spPr>
              <p:txBody>
                <a:bodyPr rot="10800000" vert="eaVert"/>
                <a:lstStyle/>
                <a:p>
                  <a:endParaRPr lang="tr-TR"/>
                </a:p>
              </p:txBody>
            </p:sp>
            <p:sp>
              <p:nvSpPr>
                <p:cNvPr id="20504" name="Freeform 279"/>
                <p:cNvSpPr>
                  <a:spLocks/>
                </p:cNvSpPr>
                <p:nvPr/>
              </p:nvSpPr>
              <p:spPr bwMode="gray">
                <a:xfrm rot="-10756093">
                  <a:off x="3070" y="2619"/>
                  <a:ext cx="499" cy="682"/>
                </a:xfrm>
                <a:custGeom>
                  <a:avLst/>
                  <a:gdLst>
                    <a:gd name="T0" fmla="*/ 42605 w 383"/>
                    <a:gd name="T1" fmla="*/ 138 h 586"/>
                    <a:gd name="T2" fmla="*/ 0 w 383"/>
                    <a:gd name="T3" fmla="*/ 7559 h 586"/>
                    <a:gd name="T4" fmla="*/ 101120 w 383"/>
                    <a:gd name="T5" fmla="*/ 16501 h 586"/>
                    <a:gd name="T6" fmla="*/ 129231 w 383"/>
                    <a:gd name="T7" fmla="*/ 12430 h 586"/>
                    <a:gd name="T8" fmla="*/ 42605 w 383"/>
                    <a:gd name="T9" fmla="*/ 138 h 586"/>
                    <a:gd name="T10" fmla="*/ 0 60000 65536"/>
                    <a:gd name="T11" fmla="*/ 0 60000 65536"/>
                    <a:gd name="T12" fmla="*/ 0 60000 65536"/>
                    <a:gd name="T13" fmla="*/ 0 60000 65536"/>
                    <a:gd name="T14" fmla="*/ 0 60000 65536"/>
                    <a:gd name="T15" fmla="*/ 0 w 383"/>
                    <a:gd name="T16" fmla="*/ 0 h 586"/>
                    <a:gd name="T17" fmla="*/ 383 w 383"/>
                    <a:gd name="T18" fmla="*/ 586 h 586"/>
                  </a:gdLst>
                  <a:ahLst/>
                  <a:cxnLst>
                    <a:cxn ang="T10">
                      <a:pos x="T0" y="T1"/>
                    </a:cxn>
                    <a:cxn ang="T11">
                      <a:pos x="T2" y="T3"/>
                    </a:cxn>
                    <a:cxn ang="T12">
                      <a:pos x="T4" y="T5"/>
                    </a:cxn>
                    <a:cxn ang="T13">
                      <a:pos x="T6" y="T7"/>
                    </a:cxn>
                    <a:cxn ang="T14">
                      <a:pos x="T8" y="T9"/>
                    </a:cxn>
                  </a:cxnLst>
                  <a:rect l="T15" t="T16" r="T17" b="T18"/>
                  <a:pathLst>
                    <a:path w="383" h="586">
                      <a:moveTo>
                        <a:pt x="126" y="5"/>
                      </a:moveTo>
                      <a:cubicBezTo>
                        <a:pt x="53" y="8"/>
                        <a:pt x="0" y="269"/>
                        <a:pt x="0" y="269"/>
                      </a:cubicBezTo>
                      <a:cubicBezTo>
                        <a:pt x="300" y="586"/>
                        <a:pt x="300" y="586"/>
                        <a:pt x="300" y="586"/>
                      </a:cubicBezTo>
                      <a:cubicBezTo>
                        <a:pt x="383" y="442"/>
                        <a:pt x="383" y="442"/>
                        <a:pt x="383" y="442"/>
                      </a:cubicBezTo>
                      <a:cubicBezTo>
                        <a:pt x="383" y="442"/>
                        <a:pt x="252" y="0"/>
                        <a:pt x="126" y="5"/>
                      </a:cubicBezTo>
                      <a:close/>
                    </a:path>
                  </a:pathLst>
                </a:custGeom>
                <a:solidFill>
                  <a:srgbClr val="AB0505"/>
                </a:solidFill>
                <a:ln w="9525">
                  <a:noFill/>
                  <a:round/>
                  <a:headEnd/>
                  <a:tailEnd/>
                </a:ln>
              </p:spPr>
              <p:txBody>
                <a:bodyPr rot="10800000" vert="eaVert"/>
                <a:lstStyle/>
                <a:p>
                  <a:endParaRPr lang="tr-TR"/>
                </a:p>
              </p:txBody>
            </p:sp>
            <p:sp>
              <p:nvSpPr>
                <p:cNvPr id="20505" name="Freeform 280"/>
                <p:cNvSpPr>
                  <a:spLocks/>
                </p:cNvSpPr>
                <p:nvPr/>
              </p:nvSpPr>
              <p:spPr bwMode="gray">
                <a:xfrm rot="-10756093">
                  <a:off x="3183" y="2446"/>
                  <a:ext cx="391" cy="542"/>
                </a:xfrm>
                <a:custGeom>
                  <a:avLst/>
                  <a:gdLst>
                    <a:gd name="T0" fmla="*/ 0 w 300"/>
                    <a:gd name="T1" fmla="*/ 0 h 466"/>
                    <a:gd name="T2" fmla="*/ 13698 w 300"/>
                    <a:gd name="T3" fmla="*/ 7783 h 466"/>
                    <a:gd name="T4" fmla="*/ 91482 w 300"/>
                    <a:gd name="T5" fmla="*/ 12945 h 466"/>
                    <a:gd name="T6" fmla="*/ 102102 w 300"/>
                    <a:gd name="T7" fmla="*/ 8795 h 466"/>
                    <a:gd name="T8" fmla="*/ 0 w 300"/>
                    <a:gd name="T9" fmla="*/ 0 h 466"/>
                    <a:gd name="T10" fmla="*/ 0 60000 65536"/>
                    <a:gd name="T11" fmla="*/ 0 60000 65536"/>
                    <a:gd name="T12" fmla="*/ 0 60000 65536"/>
                    <a:gd name="T13" fmla="*/ 0 60000 65536"/>
                    <a:gd name="T14" fmla="*/ 0 60000 65536"/>
                    <a:gd name="T15" fmla="*/ 0 w 300"/>
                    <a:gd name="T16" fmla="*/ 0 h 466"/>
                    <a:gd name="T17" fmla="*/ 300 w 300"/>
                    <a:gd name="T18" fmla="*/ 466 h 466"/>
                  </a:gdLst>
                  <a:ahLst/>
                  <a:cxnLst>
                    <a:cxn ang="T10">
                      <a:pos x="T0" y="T1"/>
                    </a:cxn>
                    <a:cxn ang="T11">
                      <a:pos x="T2" y="T3"/>
                    </a:cxn>
                    <a:cxn ang="T12">
                      <a:pos x="T4" y="T5"/>
                    </a:cxn>
                    <a:cxn ang="T13">
                      <a:pos x="T6" y="T7"/>
                    </a:cxn>
                    <a:cxn ang="T14">
                      <a:pos x="T8" y="T9"/>
                    </a:cxn>
                  </a:cxnLst>
                  <a:rect l="T15" t="T16" r="T17" b="T18"/>
                  <a:pathLst>
                    <a:path w="300" h="466">
                      <a:moveTo>
                        <a:pt x="0" y="0"/>
                      </a:moveTo>
                      <a:cubicBezTo>
                        <a:pt x="0" y="0"/>
                        <a:pt x="5" y="219"/>
                        <a:pt x="40" y="280"/>
                      </a:cubicBezTo>
                      <a:cubicBezTo>
                        <a:pt x="77" y="344"/>
                        <a:pt x="269" y="466"/>
                        <a:pt x="269" y="466"/>
                      </a:cubicBezTo>
                      <a:cubicBezTo>
                        <a:pt x="300" y="317"/>
                        <a:pt x="300" y="317"/>
                        <a:pt x="300" y="317"/>
                      </a:cubicBezTo>
                      <a:lnTo>
                        <a:pt x="0" y="0"/>
                      </a:lnTo>
                      <a:close/>
                    </a:path>
                  </a:pathLst>
                </a:custGeom>
                <a:gradFill rotWithShape="1">
                  <a:gsLst>
                    <a:gs pos="0">
                      <a:srgbClr val="C40505"/>
                    </a:gs>
                    <a:gs pos="100000">
                      <a:srgbClr val="5B0202"/>
                    </a:gs>
                  </a:gsLst>
                  <a:lin ang="18900000" scaled="1"/>
                </a:gradFill>
                <a:ln w="9525">
                  <a:noFill/>
                  <a:round/>
                  <a:headEnd/>
                  <a:tailEnd/>
                </a:ln>
              </p:spPr>
              <p:txBody>
                <a:bodyPr/>
                <a:lstStyle/>
                <a:p>
                  <a:endParaRPr lang="tr-TR"/>
                </a:p>
              </p:txBody>
            </p:sp>
            <p:sp>
              <p:nvSpPr>
                <p:cNvPr id="20506" name="Freeform 281"/>
                <p:cNvSpPr>
                  <a:spLocks/>
                </p:cNvSpPr>
                <p:nvPr/>
              </p:nvSpPr>
              <p:spPr bwMode="gray">
                <a:xfrm rot="-10756093">
                  <a:off x="3006" y="2617"/>
                  <a:ext cx="566" cy="413"/>
                </a:xfrm>
                <a:custGeom>
                  <a:avLst/>
                  <a:gdLst>
                    <a:gd name="T0" fmla="*/ 0 w 435"/>
                    <a:gd name="T1" fmla="*/ 1077 h 354"/>
                    <a:gd name="T2" fmla="*/ 91298 w 435"/>
                    <a:gd name="T3" fmla="*/ 1048 h 354"/>
                    <a:gd name="T4" fmla="*/ 142538 w 435"/>
                    <a:gd name="T5" fmla="*/ 8911 h 354"/>
                    <a:gd name="T6" fmla="*/ 98183 w 435"/>
                    <a:gd name="T7" fmla="*/ 10519 h 354"/>
                    <a:gd name="T8" fmla="*/ 0 w 435"/>
                    <a:gd name="T9" fmla="*/ 1077 h 354"/>
                    <a:gd name="T10" fmla="*/ 0 60000 65536"/>
                    <a:gd name="T11" fmla="*/ 0 60000 65536"/>
                    <a:gd name="T12" fmla="*/ 0 60000 65536"/>
                    <a:gd name="T13" fmla="*/ 0 60000 65536"/>
                    <a:gd name="T14" fmla="*/ 0 60000 65536"/>
                    <a:gd name="T15" fmla="*/ 0 w 435"/>
                    <a:gd name="T16" fmla="*/ 0 h 354"/>
                    <a:gd name="T17" fmla="*/ 435 w 435"/>
                    <a:gd name="T18" fmla="*/ 354 h 354"/>
                  </a:gdLst>
                  <a:ahLst/>
                  <a:cxnLst>
                    <a:cxn ang="T10">
                      <a:pos x="T0" y="T1"/>
                    </a:cxn>
                    <a:cxn ang="T11">
                      <a:pos x="T2" y="T3"/>
                    </a:cxn>
                    <a:cxn ang="T12">
                      <a:pos x="T4" y="T5"/>
                    </a:cxn>
                    <a:cxn ang="T13">
                      <a:pos x="T6" y="T7"/>
                    </a:cxn>
                    <a:cxn ang="T14">
                      <a:pos x="T8" y="T9"/>
                    </a:cxn>
                  </a:cxnLst>
                  <a:rect l="T15" t="T16" r="T17" b="T18"/>
                  <a:pathLst>
                    <a:path w="435" h="354">
                      <a:moveTo>
                        <a:pt x="0" y="37"/>
                      </a:moveTo>
                      <a:cubicBezTo>
                        <a:pt x="0" y="37"/>
                        <a:pt x="219" y="0"/>
                        <a:pt x="279" y="35"/>
                      </a:cubicBezTo>
                      <a:cubicBezTo>
                        <a:pt x="346" y="73"/>
                        <a:pt x="435" y="300"/>
                        <a:pt x="435" y="300"/>
                      </a:cubicBezTo>
                      <a:cubicBezTo>
                        <a:pt x="300" y="354"/>
                        <a:pt x="300" y="354"/>
                        <a:pt x="300" y="354"/>
                      </a:cubicBezTo>
                      <a:lnTo>
                        <a:pt x="0" y="37"/>
                      </a:lnTo>
                      <a:close/>
                    </a:path>
                  </a:pathLst>
                </a:custGeom>
                <a:gradFill rotWithShape="1">
                  <a:gsLst>
                    <a:gs pos="0">
                      <a:srgbClr val="6D0303"/>
                    </a:gs>
                    <a:gs pos="100000">
                      <a:srgbClr val="320101"/>
                    </a:gs>
                  </a:gsLst>
                  <a:lin ang="2700000" scaled="1"/>
                </a:gradFill>
                <a:ln w="9525">
                  <a:noFill/>
                  <a:round/>
                  <a:headEnd/>
                  <a:tailEnd/>
                </a:ln>
              </p:spPr>
              <p:txBody>
                <a:bodyPr rot="10800000" vert="eaVert"/>
                <a:lstStyle/>
                <a:p>
                  <a:endParaRPr lang="tr-TR"/>
                </a:p>
              </p:txBody>
            </p:sp>
          </p:grpSp>
          <p:grpSp>
            <p:nvGrpSpPr>
              <p:cNvPr id="15" name="Group 294"/>
              <p:cNvGrpSpPr>
                <a:grpSpLocks/>
              </p:cNvGrpSpPr>
              <p:nvPr/>
            </p:nvGrpSpPr>
            <p:grpSpPr bwMode="auto">
              <a:xfrm>
                <a:off x="2860" y="2298"/>
                <a:ext cx="176" cy="164"/>
                <a:chOff x="2860" y="2298"/>
                <a:chExt cx="176" cy="164"/>
              </a:xfrm>
            </p:grpSpPr>
            <p:sp>
              <p:nvSpPr>
                <p:cNvPr id="20500" name="Freeform 283"/>
                <p:cNvSpPr>
                  <a:spLocks/>
                </p:cNvSpPr>
                <p:nvPr/>
              </p:nvSpPr>
              <p:spPr bwMode="gray">
                <a:xfrm rot="-10756093">
                  <a:off x="2860" y="2298"/>
                  <a:ext cx="80" cy="79"/>
                </a:xfrm>
                <a:custGeom>
                  <a:avLst/>
                  <a:gdLst>
                    <a:gd name="T0" fmla="*/ 23839 w 61"/>
                    <a:gd name="T1" fmla="*/ 1833 h 68"/>
                    <a:gd name="T2" fmla="*/ 1260 w 61"/>
                    <a:gd name="T3" fmla="*/ 455 h 68"/>
                    <a:gd name="T4" fmla="*/ 0 w 61"/>
                    <a:gd name="T5" fmla="*/ 340 h 68"/>
                    <a:gd name="T6" fmla="*/ 2955 w 61"/>
                    <a:gd name="T7" fmla="*/ 0 h 68"/>
                    <a:gd name="T8" fmla="*/ 3875 w 61"/>
                    <a:gd name="T9" fmla="*/ 3 h 68"/>
                    <a:gd name="T10" fmla="*/ 23839 w 61"/>
                    <a:gd name="T11" fmla="*/ 1829 h 68"/>
                    <a:gd name="T12" fmla="*/ 23839 w 61"/>
                    <a:gd name="T13" fmla="*/ 1833 h 68"/>
                    <a:gd name="T14" fmla="*/ 0 60000 65536"/>
                    <a:gd name="T15" fmla="*/ 0 60000 65536"/>
                    <a:gd name="T16" fmla="*/ 0 60000 65536"/>
                    <a:gd name="T17" fmla="*/ 0 60000 65536"/>
                    <a:gd name="T18" fmla="*/ 0 60000 65536"/>
                    <a:gd name="T19" fmla="*/ 0 60000 65536"/>
                    <a:gd name="T20" fmla="*/ 0 60000 65536"/>
                    <a:gd name="T21" fmla="*/ 0 w 61"/>
                    <a:gd name="T22" fmla="*/ 0 h 68"/>
                    <a:gd name="T23" fmla="*/ 61 w 61"/>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68">
                      <a:moveTo>
                        <a:pt x="61" y="68"/>
                      </a:moveTo>
                      <a:cubicBezTo>
                        <a:pt x="3" y="16"/>
                        <a:pt x="3" y="16"/>
                        <a:pt x="3" y="16"/>
                      </a:cubicBezTo>
                      <a:cubicBezTo>
                        <a:pt x="0" y="13"/>
                        <a:pt x="0" y="13"/>
                        <a:pt x="0" y="13"/>
                      </a:cubicBezTo>
                      <a:cubicBezTo>
                        <a:pt x="0" y="13"/>
                        <a:pt x="4" y="4"/>
                        <a:pt x="8" y="0"/>
                      </a:cubicBezTo>
                      <a:cubicBezTo>
                        <a:pt x="10" y="3"/>
                        <a:pt x="10" y="3"/>
                        <a:pt x="10" y="3"/>
                      </a:cubicBezTo>
                      <a:cubicBezTo>
                        <a:pt x="61" y="67"/>
                        <a:pt x="61" y="67"/>
                        <a:pt x="61" y="67"/>
                      </a:cubicBezTo>
                      <a:lnTo>
                        <a:pt x="61" y="68"/>
                      </a:lnTo>
                      <a:close/>
                    </a:path>
                  </a:pathLst>
                </a:custGeom>
                <a:gradFill rotWithShape="1">
                  <a:gsLst>
                    <a:gs pos="0">
                      <a:srgbClr val="666666"/>
                    </a:gs>
                    <a:gs pos="100000">
                      <a:srgbClr val="DDDDDD"/>
                    </a:gs>
                  </a:gsLst>
                  <a:lin ang="2700000" scaled="1"/>
                </a:gradFill>
                <a:ln w="9525">
                  <a:noFill/>
                  <a:round/>
                  <a:headEnd/>
                  <a:tailEnd/>
                </a:ln>
              </p:spPr>
              <p:txBody>
                <a:bodyPr/>
                <a:lstStyle/>
                <a:p>
                  <a:endParaRPr lang="tr-TR"/>
                </a:p>
              </p:txBody>
            </p:sp>
            <p:sp>
              <p:nvSpPr>
                <p:cNvPr id="20501" name="Freeform 284"/>
                <p:cNvSpPr>
                  <a:spLocks/>
                </p:cNvSpPr>
                <p:nvPr/>
              </p:nvSpPr>
              <p:spPr bwMode="gray">
                <a:xfrm rot="-10756093">
                  <a:off x="2899" y="2331"/>
                  <a:ext cx="137" cy="131"/>
                </a:xfrm>
                <a:custGeom>
                  <a:avLst/>
                  <a:gdLst>
                    <a:gd name="T0" fmla="*/ 17068 w 106"/>
                    <a:gd name="T1" fmla="*/ 0 h 113"/>
                    <a:gd name="T2" fmla="*/ 11686 w 106"/>
                    <a:gd name="T3" fmla="*/ 1078 h 113"/>
                    <a:gd name="T4" fmla="*/ 0 w 106"/>
                    <a:gd name="T5" fmla="*/ 1449 h 113"/>
                    <a:gd name="T6" fmla="*/ 17988 w 106"/>
                    <a:gd name="T7" fmla="*/ 2749 h 113"/>
                    <a:gd name="T8" fmla="*/ 29071 w 106"/>
                    <a:gd name="T9" fmla="*/ 1726 h 113"/>
                    <a:gd name="T10" fmla="*/ 17068 w 106"/>
                    <a:gd name="T11" fmla="*/ 0 h 113"/>
                    <a:gd name="T12" fmla="*/ 0 60000 65536"/>
                    <a:gd name="T13" fmla="*/ 0 60000 65536"/>
                    <a:gd name="T14" fmla="*/ 0 60000 65536"/>
                    <a:gd name="T15" fmla="*/ 0 60000 65536"/>
                    <a:gd name="T16" fmla="*/ 0 60000 65536"/>
                    <a:gd name="T17" fmla="*/ 0 60000 65536"/>
                    <a:gd name="T18" fmla="*/ 0 w 106"/>
                    <a:gd name="T19" fmla="*/ 0 h 113"/>
                    <a:gd name="T20" fmla="*/ 106 w 106"/>
                    <a:gd name="T21" fmla="*/ 113 h 113"/>
                  </a:gdLst>
                  <a:ahLst/>
                  <a:cxnLst>
                    <a:cxn ang="T12">
                      <a:pos x="T0" y="T1"/>
                    </a:cxn>
                    <a:cxn ang="T13">
                      <a:pos x="T2" y="T3"/>
                    </a:cxn>
                    <a:cxn ang="T14">
                      <a:pos x="T4" y="T5"/>
                    </a:cxn>
                    <a:cxn ang="T15">
                      <a:pos x="T6" y="T7"/>
                    </a:cxn>
                    <a:cxn ang="T16">
                      <a:pos x="T8" y="T9"/>
                    </a:cxn>
                    <a:cxn ang="T17">
                      <a:pos x="T10" y="T11"/>
                    </a:cxn>
                  </a:cxnLst>
                  <a:rect l="T18" t="T19" r="T20" b="T21"/>
                  <a:pathLst>
                    <a:path w="106" h="113">
                      <a:moveTo>
                        <a:pt x="60" y="0"/>
                      </a:moveTo>
                      <a:cubicBezTo>
                        <a:pt x="60" y="0"/>
                        <a:pt x="62" y="20"/>
                        <a:pt x="41" y="41"/>
                      </a:cubicBezTo>
                      <a:cubicBezTo>
                        <a:pt x="17" y="63"/>
                        <a:pt x="0" y="56"/>
                        <a:pt x="0" y="56"/>
                      </a:cubicBezTo>
                      <a:cubicBezTo>
                        <a:pt x="64" y="106"/>
                        <a:pt x="64" y="106"/>
                        <a:pt x="64" y="106"/>
                      </a:cubicBezTo>
                      <a:cubicBezTo>
                        <a:pt x="64" y="106"/>
                        <a:pt x="106" y="113"/>
                        <a:pt x="103" y="67"/>
                      </a:cubicBezTo>
                      <a:lnTo>
                        <a:pt x="60" y="0"/>
                      </a:lnTo>
                      <a:close/>
                    </a:path>
                  </a:pathLst>
                </a:custGeom>
                <a:gradFill rotWithShape="1">
                  <a:gsLst>
                    <a:gs pos="0">
                      <a:srgbClr val="000000"/>
                    </a:gs>
                    <a:gs pos="100000">
                      <a:srgbClr val="FEA501"/>
                    </a:gs>
                  </a:gsLst>
                  <a:lin ang="18900000" scaled="1"/>
                </a:gradFill>
                <a:ln w="9525">
                  <a:noFill/>
                  <a:round/>
                  <a:headEnd/>
                  <a:tailEnd/>
                </a:ln>
              </p:spPr>
              <p:txBody>
                <a:bodyPr rot="10800000" vert="eaVert"/>
                <a:lstStyle/>
                <a:p>
                  <a:endParaRPr lang="tr-TR"/>
                </a:p>
              </p:txBody>
            </p:sp>
          </p:grpSp>
          <p:grpSp>
            <p:nvGrpSpPr>
              <p:cNvPr id="16" name="Group 293"/>
              <p:cNvGrpSpPr>
                <a:grpSpLocks/>
              </p:cNvGrpSpPr>
              <p:nvPr/>
            </p:nvGrpSpPr>
            <p:grpSpPr bwMode="auto">
              <a:xfrm>
                <a:off x="2905" y="2343"/>
                <a:ext cx="124" cy="110"/>
                <a:chOff x="2905" y="2343"/>
                <a:chExt cx="124" cy="110"/>
              </a:xfrm>
            </p:grpSpPr>
            <p:sp>
              <p:nvSpPr>
                <p:cNvPr id="20494" name="Freeform 286"/>
                <p:cNvSpPr>
                  <a:spLocks/>
                </p:cNvSpPr>
                <p:nvPr/>
              </p:nvSpPr>
              <p:spPr bwMode="gray">
                <a:xfrm rot="-10756093">
                  <a:off x="2939" y="2378"/>
                  <a:ext cx="78" cy="63"/>
                </a:xfrm>
                <a:custGeom>
                  <a:avLst/>
                  <a:gdLst>
                    <a:gd name="T0" fmla="*/ 18242 w 60"/>
                    <a:gd name="T1" fmla="*/ 0 h 55"/>
                    <a:gd name="T2" fmla="*/ 13139 w 60"/>
                    <a:gd name="T3" fmla="*/ 828 h 55"/>
                    <a:gd name="T4" fmla="*/ 0 w 60"/>
                    <a:gd name="T5" fmla="*/ 974 h 55"/>
                    <a:gd name="T6" fmla="*/ 13927 w 60"/>
                    <a:gd name="T7" fmla="*/ 836 h 55"/>
                    <a:gd name="T8" fmla="*/ 18242 w 60"/>
                    <a:gd name="T9" fmla="*/ 0 h 55"/>
                    <a:gd name="T10" fmla="*/ 0 60000 65536"/>
                    <a:gd name="T11" fmla="*/ 0 60000 65536"/>
                    <a:gd name="T12" fmla="*/ 0 60000 65536"/>
                    <a:gd name="T13" fmla="*/ 0 60000 65536"/>
                    <a:gd name="T14" fmla="*/ 0 60000 65536"/>
                    <a:gd name="T15" fmla="*/ 0 w 60"/>
                    <a:gd name="T16" fmla="*/ 0 h 55"/>
                    <a:gd name="T17" fmla="*/ 60 w 60"/>
                    <a:gd name="T18" fmla="*/ 55 h 55"/>
                  </a:gdLst>
                  <a:ahLst/>
                  <a:cxnLst>
                    <a:cxn ang="T10">
                      <a:pos x="T0" y="T1"/>
                    </a:cxn>
                    <a:cxn ang="T11">
                      <a:pos x="T2" y="T3"/>
                    </a:cxn>
                    <a:cxn ang="T12">
                      <a:pos x="T4" y="T5"/>
                    </a:cxn>
                    <a:cxn ang="T13">
                      <a:pos x="T6" y="T7"/>
                    </a:cxn>
                    <a:cxn ang="T14">
                      <a:pos x="T8" y="T9"/>
                    </a:cxn>
                  </a:cxnLst>
                  <a:rect l="T15" t="T16" r="T17" b="T18"/>
                  <a:pathLst>
                    <a:path w="60" h="55">
                      <a:moveTo>
                        <a:pt x="57" y="0"/>
                      </a:moveTo>
                      <a:cubicBezTo>
                        <a:pt x="58" y="15"/>
                        <a:pt x="53" y="31"/>
                        <a:pt x="41" y="41"/>
                      </a:cubicBezTo>
                      <a:cubicBezTo>
                        <a:pt x="30" y="51"/>
                        <a:pt x="14" y="53"/>
                        <a:pt x="0" y="50"/>
                      </a:cubicBezTo>
                      <a:cubicBezTo>
                        <a:pt x="14" y="55"/>
                        <a:pt x="31" y="53"/>
                        <a:pt x="43" y="42"/>
                      </a:cubicBezTo>
                      <a:cubicBezTo>
                        <a:pt x="55" y="32"/>
                        <a:pt x="60" y="16"/>
                        <a:pt x="57"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sp>
              <p:nvSpPr>
                <p:cNvPr id="20495" name="Freeform 287"/>
                <p:cNvSpPr>
                  <a:spLocks/>
                </p:cNvSpPr>
                <p:nvPr/>
              </p:nvSpPr>
              <p:spPr bwMode="gray">
                <a:xfrm rot="-10756093">
                  <a:off x="2947" y="2386"/>
                  <a:ext cx="82" cy="67"/>
                </a:xfrm>
                <a:custGeom>
                  <a:avLst/>
                  <a:gdLst>
                    <a:gd name="T0" fmla="*/ 19882 w 63"/>
                    <a:gd name="T1" fmla="*/ 0 h 58"/>
                    <a:gd name="T2" fmla="*/ 14207 w 63"/>
                    <a:gd name="T3" fmla="*/ 1035 h 58"/>
                    <a:gd name="T4" fmla="*/ 0 w 63"/>
                    <a:gd name="T5" fmla="*/ 1272 h 58"/>
                    <a:gd name="T6" fmla="*/ 14893 w 63"/>
                    <a:gd name="T7" fmla="*/ 1060 h 58"/>
                    <a:gd name="T8" fmla="*/ 19882 w 63"/>
                    <a:gd name="T9" fmla="*/ 0 h 58"/>
                    <a:gd name="T10" fmla="*/ 0 60000 65536"/>
                    <a:gd name="T11" fmla="*/ 0 60000 65536"/>
                    <a:gd name="T12" fmla="*/ 0 60000 65536"/>
                    <a:gd name="T13" fmla="*/ 0 60000 65536"/>
                    <a:gd name="T14" fmla="*/ 0 60000 65536"/>
                    <a:gd name="T15" fmla="*/ 0 w 63"/>
                    <a:gd name="T16" fmla="*/ 0 h 58"/>
                    <a:gd name="T17" fmla="*/ 63 w 63"/>
                    <a:gd name="T18" fmla="*/ 58 h 58"/>
                  </a:gdLst>
                  <a:ahLst/>
                  <a:cxnLst>
                    <a:cxn ang="T10">
                      <a:pos x="T0" y="T1"/>
                    </a:cxn>
                    <a:cxn ang="T11">
                      <a:pos x="T2" y="T3"/>
                    </a:cxn>
                    <a:cxn ang="T12">
                      <a:pos x="T4" y="T5"/>
                    </a:cxn>
                    <a:cxn ang="T13">
                      <a:pos x="T6" y="T7"/>
                    </a:cxn>
                    <a:cxn ang="T14">
                      <a:pos x="T8" y="T9"/>
                    </a:cxn>
                  </a:cxnLst>
                  <a:rect l="T15" t="T16" r="T17" b="T18"/>
                  <a:pathLst>
                    <a:path w="63" h="58">
                      <a:moveTo>
                        <a:pt x="60" y="0"/>
                      </a:moveTo>
                      <a:cubicBezTo>
                        <a:pt x="61" y="16"/>
                        <a:pt x="56" y="33"/>
                        <a:pt x="43" y="43"/>
                      </a:cubicBezTo>
                      <a:cubicBezTo>
                        <a:pt x="31" y="54"/>
                        <a:pt x="15" y="57"/>
                        <a:pt x="0" y="53"/>
                      </a:cubicBezTo>
                      <a:cubicBezTo>
                        <a:pt x="15" y="58"/>
                        <a:pt x="32" y="55"/>
                        <a:pt x="45" y="45"/>
                      </a:cubicBezTo>
                      <a:cubicBezTo>
                        <a:pt x="58" y="34"/>
                        <a:pt x="63" y="17"/>
                        <a:pt x="60"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sp>
              <p:nvSpPr>
                <p:cNvPr id="20496" name="Freeform 288"/>
                <p:cNvSpPr>
                  <a:spLocks/>
                </p:cNvSpPr>
                <p:nvPr/>
              </p:nvSpPr>
              <p:spPr bwMode="gray">
                <a:xfrm rot="-10756093">
                  <a:off x="2931" y="2372"/>
                  <a:ext cx="76" cy="60"/>
                </a:xfrm>
                <a:custGeom>
                  <a:avLst/>
                  <a:gdLst>
                    <a:gd name="T0" fmla="*/ 20863 w 58"/>
                    <a:gd name="T1" fmla="*/ 0 h 52"/>
                    <a:gd name="T2" fmla="*/ 15055 w 58"/>
                    <a:gd name="T3" fmla="*/ 902 h 52"/>
                    <a:gd name="T4" fmla="*/ 0 w 58"/>
                    <a:gd name="T5" fmla="*/ 1101 h 52"/>
                    <a:gd name="T6" fmla="*/ 15824 w 58"/>
                    <a:gd name="T7" fmla="*/ 917 h 52"/>
                    <a:gd name="T8" fmla="*/ 20863 w 58"/>
                    <a:gd name="T9" fmla="*/ 0 h 52"/>
                    <a:gd name="T10" fmla="*/ 0 60000 65536"/>
                    <a:gd name="T11" fmla="*/ 0 60000 65536"/>
                    <a:gd name="T12" fmla="*/ 0 60000 65536"/>
                    <a:gd name="T13" fmla="*/ 0 60000 65536"/>
                    <a:gd name="T14" fmla="*/ 0 60000 65536"/>
                    <a:gd name="T15" fmla="*/ 0 w 58"/>
                    <a:gd name="T16" fmla="*/ 0 h 52"/>
                    <a:gd name="T17" fmla="*/ 58 w 58"/>
                    <a:gd name="T18" fmla="*/ 52 h 52"/>
                  </a:gdLst>
                  <a:ahLst/>
                  <a:cxnLst>
                    <a:cxn ang="T10">
                      <a:pos x="T0" y="T1"/>
                    </a:cxn>
                    <a:cxn ang="T11">
                      <a:pos x="T2" y="T3"/>
                    </a:cxn>
                    <a:cxn ang="T12">
                      <a:pos x="T4" y="T5"/>
                    </a:cxn>
                    <a:cxn ang="T13">
                      <a:pos x="T6" y="T7"/>
                    </a:cxn>
                    <a:cxn ang="T14">
                      <a:pos x="T8" y="T9"/>
                    </a:cxn>
                  </a:cxnLst>
                  <a:rect l="T15" t="T16" r="T17" b="T18"/>
                  <a:pathLst>
                    <a:path w="58" h="52">
                      <a:moveTo>
                        <a:pt x="55" y="0"/>
                      </a:moveTo>
                      <a:cubicBezTo>
                        <a:pt x="57" y="15"/>
                        <a:pt x="52" y="29"/>
                        <a:pt x="40" y="39"/>
                      </a:cubicBezTo>
                      <a:cubicBezTo>
                        <a:pt x="29" y="48"/>
                        <a:pt x="14" y="51"/>
                        <a:pt x="0" y="48"/>
                      </a:cubicBezTo>
                      <a:cubicBezTo>
                        <a:pt x="15" y="52"/>
                        <a:pt x="30" y="50"/>
                        <a:pt x="41" y="40"/>
                      </a:cubicBezTo>
                      <a:cubicBezTo>
                        <a:pt x="53" y="30"/>
                        <a:pt x="58" y="15"/>
                        <a:pt x="55"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sp>
              <p:nvSpPr>
                <p:cNvPr id="20497" name="Freeform 289"/>
                <p:cNvSpPr>
                  <a:spLocks/>
                </p:cNvSpPr>
                <p:nvPr/>
              </p:nvSpPr>
              <p:spPr bwMode="gray">
                <a:xfrm rot="-10756093">
                  <a:off x="2913" y="2349"/>
                  <a:ext cx="64" cy="51"/>
                </a:xfrm>
                <a:custGeom>
                  <a:avLst/>
                  <a:gdLst>
                    <a:gd name="T0" fmla="*/ 16653 w 49"/>
                    <a:gd name="T1" fmla="*/ 0 h 44"/>
                    <a:gd name="T2" fmla="*/ 11901 w 49"/>
                    <a:gd name="T3" fmla="*/ 852 h 44"/>
                    <a:gd name="T4" fmla="*/ 0 w 49"/>
                    <a:gd name="T5" fmla="*/ 997 h 44"/>
                    <a:gd name="T6" fmla="*/ 12455 w 49"/>
                    <a:gd name="T7" fmla="*/ 859 h 44"/>
                    <a:gd name="T8" fmla="*/ 16653 w 49"/>
                    <a:gd name="T9" fmla="*/ 0 h 44"/>
                    <a:gd name="T10" fmla="*/ 0 60000 65536"/>
                    <a:gd name="T11" fmla="*/ 0 60000 65536"/>
                    <a:gd name="T12" fmla="*/ 0 60000 65536"/>
                    <a:gd name="T13" fmla="*/ 0 60000 65536"/>
                    <a:gd name="T14" fmla="*/ 0 60000 65536"/>
                    <a:gd name="T15" fmla="*/ 0 w 49"/>
                    <a:gd name="T16" fmla="*/ 0 h 44"/>
                    <a:gd name="T17" fmla="*/ 49 w 49"/>
                    <a:gd name="T18" fmla="*/ 44 h 44"/>
                  </a:gdLst>
                  <a:ahLst/>
                  <a:cxnLst>
                    <a:cxn ang="T10">
                      <a:pos x="T0" y="T1"/>
                    </a:cxn>
                    <a:cxn ang="T11">
                      <a:pos x="T2" y="T3"/>
                    </a:cxn>
                    <a:cxn ang="T12">
                      <a:pos x="T4" y="T5"/>
                    </a:cxn>
                    <a:cxn ang="T13">
                      <a:pos x="T6" y="T7"/>
                    </a:cxn>
                    <a:cxn ang="T14">
                      <a:pos x="T8" y="T9"/>
                    </a:cxn>
                  </a:cxnLst>
                  <a:rect l="T15" t="T16" r="T17" b="T18"/>
                  <a:pathLst>
                    <a:path w="49" h="44">
                      <a:moveTo>
                        <a:pt x="47" y="0"/>
                      </a:moveTo>
                      <a:cubicBezTo>
                        <a:pt x="48" y="12"/>
                        <a:pt x="44" y="25"/>
                        <a:pt x="34" y="33"/>
                      </a:cubicBezTo>
                      <a:cubicBezTo>
                        <a:pt x="25" y="41"/>
                        <a:pt x="12" y="43"/>
                        <a:pt x="0" y="40"/>
                      </a:cubicBezTo>
                      <a:cubicBezTo>
                        <a:pt x="12" y="44"/>
                        <a:pt x="25" y="42"/>
                        <a:pt x="35" y="34"/>
                      </a:cubicBezTo>
                      <a:cubicBezTo>
                        <a:pt x="45" y="26"/>
                        <a:pt x="49" y="12"/>
                        <a:pt x="47"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sp>
              <p:nvSpPr>
                <p:cNvPr id="20498" name="Freeform 290"/>
                <p:cNvSpPr>
                  <a:spLocks/>
                </p:cNvSpPr>
                <p:nvPr/>
              </p:nvSpPr>
              <p:spPr bwMode="gray">
                <a:xfrm rot="-10756093">
                  <a:off x="2918" y="2356"/>
                  <a:ext cx="67" cy="54"/>
                </a:xfrm>
                <a:custGeom>
                  <a:avLst/>
                  <a:gdLst>
                    <a:gd name="T0" fmla="*/ 19660 w 51"/>
                    <a:gd name="T1" fmla="*/ 0 h 47"/>
                    <a:gd name="T2" fmla="*/ 14145 w 51"/>
                    <a:gd name="T3" fmla="*/ 742 h 47"/>
                    <a:gd name="T4" fmla="*/ 0 w 51"/>
                    <a:gd name="T5" fmla="*/ 870 h 47"/>
                    <a:gd name="T6" fmla="*/ 14965 w 51"/>
                    <a:gd name="T7" fmla="*/ 751 h 47"/>
                    <a:gd name="T8" fmla="*/ 19660 w 51"/>
                    <a:gd name="T9" fmla="*/ 0 h 47"/>
                    <a:gd name="T10" fmla="*/ 0 60000 65536"/>
                    <a:gd name="T11" fmla="*/ 0 60000 65536"/>
                    <a:gd name="T12" fmla="*/ 0 60000 65536"/>
                    <a:gd name="T13" fmla="*/ 0 60000 65536"/>
                    <a:gd name="T14" fmla="*/ 0 60000 65536"/>
                    <a:gd name="T15" fmla="*/ 0 w 51"/>
                    <a:gd name="T16" fmla="*/ 0 h 47"/>
                    <a:gd name="T17" fmla="*/ 51 w 51"/>
                    <a:gd name="T18" fmla="*/ 47 h 47"/>
                  </a:gdLst>
                  <a:ahLst/>
                  <a:cxnLst>
                    <a:cxn ang="T10">
                      <a:pos x="T0" y="T1"/>
                    </a:cxn>
                    <a:cxn ang="T11">
                      <a:pos x="T2" y="T3"/>
                    </a:cxn>
                    <a:cxn ang="T12">
                      <a:pos x="T4" y="T5"/>
                    </a:cxn>
                    <a:cxn ang="T13">
                      <a:pos x="T6" y="T7"/>
                    </a:cxn>
                    <a:cxn ang="T14">
                      <a:pos x="T8" y="T9"/>
                    </a:cxn>
                  </a:cxnLst>
                  <a:rect l="T15" t="T16" r="T17" b="T18"/>
                  <a:pathLst>
                    <a:path w="51" h="47">
                      <a:moveTo>
                        <a:pt x="49" y="0"/>
                      </a:moveTo>
                      <a:cubicBezTo>
                        <a:pt x="50" y="13"/>
                        <a:pt x="46" y="26"/>
                        <a:pt x="35" y="35"/>
                      </a:cubicBezTo>
                      <a:cubicBezTo>
                        <a:pt x="26" y="43"/>
                        <a:pt x="12" y="46"/>
                        <a:pt x="0" y="42"/>
                      </a:cubicBezTo>
                      <a:cubicBezTo>
                        <a:pt x="12" y="47"/>
                        <a:pt x="26" y="45"/>
                        <a:pt x="37" y="36"/>
                      </a:cubicBezTo>
                      <a:cubicBezTo>
                        <a:pt x="47" y="27"/>
                        <a:pt x="51" y="13"/>
                        <a:pt x="49"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sp>
              <p:nvSpPr>
                <p:cNvPr id="20499" name="Freeform 291"/>
                <p:cNvSpPr>
                  <a:spLocks/>
                </p:cNvSpPr>
                <p:nvPr/>
              </p:nvSpPr>
              <p:spPr bwMode="gray">
                <a:xfrm rot="-10756093">
                  <a:off x="2905" y="2343"/>
                  <a:ext cx="61" cy="50"/>
                </a:xfrm>
                <a:custGeom>
                  <a:avLst/>
                  <a:gdLst>
                    <a:gd name="T0" fmla="*/ 13800 w 47"/>
                    <a:gd name="T1" fmla="*/ 0 h 43"/>
                    <a:gd name="T2" fmla="*/ 10356 w 47"/>
                    <a:gd name="T3" fmla="*/ 866 h 43"/>
                    <a:gd name="T4" fmla="*/ 0 w 47"/>
                    <a:gd name="T5" fmla="*/ 1053 h 43"/>
                    <a:gd name="T6" fmla="*/ 10496 w 47"/>
                    <a:gd name="T7" fmla="*/ 899 h 43"/>
                    <a:gd name="T8" fmla="*/ 13800 w 47"/>
                    <a:gd name="T9" fmla="*/ 0 h 43"/>
                    <a:gd name="T10" fmla="*/ 0 60000 65536"/>
                    <a:gd name="T11" fmla="*/ 0 60000 65536"/>
                    <a:gd name="T12" fmla="*/ 0 60000 65536"/>
                    <a:gd name="T13" fmla="*/ 0 60000 65536"/>
                    <a:gd name="T14" fmla="*/ 0 60000 65536"/>
                    <a:gd name="T15" fmla="*/ 0 w 47"/>
                    <a:gd name="T16" fmla="*/ 0 h 43"/>
                    <a:gd name="T17" fmla="*/ 47 w 47"/>
                    <a:gd name="T18" fmla="*/ 43 h 43"/>
                  </a:gdLst>
                  <a:ahLst/>
                  <a:cxnLst>
                    <a:cxn ang="T10">
                      <a:pos x="T0" y="T1"/>
                    </a:cxn>
                    <a:cxn ang="T11">
                      <a:pos x="T2" y="T3"/>
                    </a:cxn>
                    <a:cxn ang="T12">
                      <a:pos x="T4" y="T5"/>
                    </a:cxn>
                    <a:cxn ang="T13">
                      <a:pos x="T6" y="T7"/>
                    </a:cxn>
                    <a:cxn ang="T14">
                      <a:pos x="T8" y="T9"/>
                    </a:cxn>
                  </a:cxnLst>
                  <a:rect l="T15" t="T16" r="T17" b="T18"/>
                  <a:pathLst>
                    <a:path w="47" h="43">
                      <a:moveTo>
                        <a:pt x="45" y="0"/>
                      </a:moveTo>
                      <a:cubicBezTo>
                        <a:pt x="46" y="12"/>
                        <a:pt x="42" y="24"/>
                        <a:pt x="33" y="32"/>
                      </a:cubicBezTo>
                      <a:cubicBezTo>
                        <a:pt x="24" y="39"/>
                        <a:pt x="12" y="42"/>
                        <a:pt x="0" y="39"/>
                      </a:cubicBezTo>
                      <a:cubicBezTo>
                        <a:pt x="12" y="43"/>
                        <a:pt x="25" y="41"/>
                        <a:pt x="34" y="33"/>
                      </a:cubicBezTo>
                      <a:cubicBezTo>
                        <a:pt x="43" y="25"/>
                        <a:pt x="47" y="12"/>
                        <a:pt x="45" y="0"/>
                      </a:cubicBezTo>
                      <a:close/>
                    </a:path>
                  </a:pathLst>
                </a:custGeom>
                <a:gradFill rotWithShape="1">
                  <a:gsLst>
                    <a:gs pos="0">
                      <a:srgbClr val="3F1111"/>
                    </a:gs>
                    <a:gs pos="50000">
                      <a:srgbClr val="D03737"/>
                    </a:gs>
                    <a:gs pos="100000">
                      <a:srgbClr val="3F1111"/>
                    </a:gs>
                  </a:gsLst>
                  <a:lin ang="18900000" scaled="1"/>
                </a:gradFill>
                <a:ln w="9525">
                  <a:noFill/>
                  <a:round/>
                  <a:headEnd/>
                  <a:tailEnd/>
                </a:ln>
              </p:spPr>
              <p:txBody>
                <a:bodyPr/>
                <a:lstStyle/>
                <a:p>
                  <a:endParaRPr lang="tr-TR"/>
                </a:p>
              </p:txBody>
            </p:sp>
          </p:grpSp>
        </p:grpSp>
      </p:gr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Başlık"/>
          <p:cNvSpPr>
            <a:spLocks noGrp="1"/>
          </p:cNvSpPr>
          <p:nvPr>
            <p:ph type="title"/>
          </p:nvPr>
        </p:nvSpPr>
        <p:spPr>
          <a:xfrm>
            <a:off x="395288" y="428625"/>
            <a:ext cx="8280400" cy="922338"/>
          </a:xfrm>
        </p:spPr>
        <p:txBody>
          <a:bodyPr/>
          <a:lstStyle/>
          <a:p>
            <a:r>
              <a:rPr lang="tr-TR" sz="3600" smtClean="0"/>
              <a:t>Possible Investment Opportunities</a:t>
            </a:r>
          </a:p>
        </p:txBody>
      </p:sp>
      <p:sp>
        <p:nvSpPr>
          <p:cNvPr id="26627" name="2 İçerik Yer Tutucusu"/>
          <p:cNvSpPr>
            <a:spLocks noGrp="1"/>
          </p:cNvSpPr>
          <p:nvPr>
            <p:ph idx="1"/>
          </p:nvPr>
        </p:nvSpPr>
        <p:spPr>
          <a:xfrm>
            <a:off x="395288" y="1557338"/>
            <a:ext cx="8280400" cy="4229100"/>
          </a:xfrm>
        </p:spPr>
        <p:txBody>
          <a:bodyPr/>
          <a:lstStyle/>
          <a:p>
            <a:r>
              <a:rPr lang="en-US" b="1" dirty="0" smtClean="0"/>
              <a:t>Glass Industry</a:t>
            </a:r>
            <a:endParaRPr lang="tr-TR" b="1" dirty="0" smtClean="0"/>
          </a:p>
          <a:p>
            <a:pPr lvl="1"/>
            <a:r>
              <a:rPr lang="en-US" dirty="0" smtClean="0"/>
              <a:t>Fib</a:t>
            </a:r>
            <a:r>
              <a:rPr lang="tr-TR" dirty="0" smtClean="0"/>
              <a:t>er</a:t>
            </a:r>
            <a:r>
              <a:rPr lang="en-US" dirty="0" smtClean="0"/>
              <a:t>glass (Reinforcement-Textile Fib</a:t>
            </a:r>
            <a:r>
              <a:rPr lang="tr-TR" dirty="0" smtClean="0"/>
              <a:t>er</a:t>
            </a:r>
            <a:r>
              <a:rPr lang="en-US" dirty="0" smtClean="0"/>
              <a:t>glass) </a:t>
            </a:r>
            <a:endParaRPr lang="tr-TR" dirty="0" smtClean="0"/>
          </a:p>
          <a:p>
            <a:pPr lvl="1"/>
            <a:r>
              <a:rPr lang="en-US" dirty="0" smtClean="0"/>
              <a:t>Glass Wool (Insulation Fib</a:t>
            </a:r>
            <a:r>
              <a:rPr lang="tr-TR" dirty="0" smtClean="0"/>
              <a:t>er</a:t>
            </a:r>
            <a:r>
              <a:rPr lang="en-US" dirty="0" smtClean="0"/>
              <a:t>glass)</a:t>
            </a:r>
            <a:endParaRPr lang="tr-TR" dirty="0" smtClean="0"/>
          </a:p>
          <a:p>
            <a:pPr lvl="1"/>
            <a:r>
              <a:rPr lang="en-US" dirty="0" smtClean="0"/>
              <a:t>Borosilicate Glass</a:t>
            </a:r>
            <a:endParaRPr lang="tr-TR" dirty="0" smtClean="0"/>
          </a:p>
          <a:p>
            <a:r>
              <a:rPr lang="en-US" b="1" dirty="0" smtClean="0"/>
              <a:t>Specialty Boron Products</a:t>
            </a:r>
            <a:endParaRPr lang="tr-TR" b="1" dirty="0" smtClean="0"/>
          </a:p>
          <a:p>
            <a:pPr lvl="1"/>
            <a:r>
              <a:rPr lang="en-US" dirty="0" smtClean="0"/>
              <a:t>The primary specialty boron products are boron carbide, boron nitride </a:t>
            </a:r>
            <a:r>
              <a:rPr lang="tr-TR" dirty="0" err="1" smtClean="0"/>
              <a:t>etc</a:t>
            </a:r>
            <a:r>
              <a:rPr lang="en-US" dirty="0" smtClean="0"/>
              <a:t>.</a:t>
            </a:r>
            <a:endParaRPr lang="tr-TR" dirty="0" smtClean="0"/>
          </a:p>
          <a:p>
            <a:endParaRPr lang="tr-TR" dirty="0" smtClean="0"/>
          </a:p>
          <a:p>
            <a:pPr lvl="1"/>
            <a:endParaRPr lang="tr-TR" sz="16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Başlık"/>
          <p:cNvSpPr>
            <a:spLocks noGrp="1"/>
          </p:cNvSpPr>
          <p:nvPr>
            <p:ph type="title"/>
          </p:nvPr>
        </p:nvSpPr>
        <p:spPr/>
        <p:txBody>
          <a:bodyPr/>
          <a:lstStyle/>
          <a:p>
            <a:pPr eaLnBrk="1" hangingPunct="1"/>
            <a:r>
              <a:rPr lang="tr-TR" sz="3600" dirty="0" err="1" smtClean="0"/>
              <a:t>Employment</a:t>
            </a:r>
            <a:endParaRPr lang="tr-TR" sz="3600" dirty="0" smtClean="0">
              <a:ea typeface="MS PGothic" pitchFamily="34" charset="-128"/>
            </a:endParaRPr>
          </a:p>
        </p:txBody>
      </p:sp>
      <p:graphicFrame>
        <p:nvGraphicFramePr>
          <p:cNvPr id="5" name="2 Grafik"/>
          <p:cNvGraphicFramePr>
            <a:graphicFrameLocks/>
          </p:cNvGraphicFramePr>
          <p:nvPr/>
        </p:nvGraphicFramePr>
        <p:xfrm>
          <a:off x="393192" y="1216152"/>
          <a:ext cx="8357616" cy="476402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295275" y="566738"/>
            <a:ext cx="8696325" cy="861998"/>
          </a:xfrm>
          <a:prstGeom prst="rect">
            <a:avLst/>
          </a:prstGeom>
        </p:spPr>
        <p:txBody>
          <a:bodyPr/>
          <a:lstStyle/>
          <a:p>
            <a:pPr algn="ctr" defTabSz="914363">
              <a:lnSpc>
                <a:spcPct val="90000"/>
              </a:lnSpc>
              <a:defRPr/>
            </a:pPr>
            <a:r>
              <a:rPr lang="tr-TR" sz="2800" b="1" spc="-150" dirty="0" smtClean="0">
                <a:ln w="3175">
                  <a:noFill/>
                </a:ln>
                <a:solidFill>
                  <a:srgbClr val="C00000"/>
                </a:solidFill>
                <a:effectLst>
                  <a:outerShdw blurRad="50800" dist="38100" dir="2700000" algn="tl" rotWithShape="0">
                    <a:prstClr val="black">
                      <a:alpha val="40000"/>
                    </a:prstClr>
                  </a:outerShdw>
                </a:effectLst>
                <a:latin typeface="Segoe Semibold" pitchFamily="34" charset="0"/>
                <a:cs typeface="Arial" charset="0"/>
              </a:rPr>
              <a:t>NEW EMPLOYMENT</a:t>
            </a:r>
          </a:p>
          <a:p>
            <a:pPr algn="ctr" defTabSz="914363">
              <a:lnSpc>
                <a:spcPct val="90000"/>
              </a:lnSpc>
              <a:defRPr/>
            </a:pPr>
            <a:r>
              <a:rPr lang="tr-TR" sz="2800" b="1" spc="-150" dirty="0" smtClean="0">
                <a:ln w="3175">
                  <a:noFill/>
                </a:ln>
                <a:solidFill>
                  <a:srgbClr val="C00000"/>
                </a:solidFill>
                <a:effectLst>
                  <a:outerShdw blurRad="50800" dist="38100" dir="2700000" algn="tl" rotWithShape="0">
                    <a:prstClr val="black">
                      <a:alpha val="40000"/>
                    </a:prstClr>
                  </a:outerShdw>
                </a:effectLst>
                <a:latin typeface="Segoe Semibold" pitchFamily="34" charset="0"/>
                <a:cs typeface="Arial" charset="0"/>
              </a:rPr>
              <a:t>PAST TEN YEARS AND COMING TEN YEARS</a:t>
            </a:r>
            <a:endParaRPr lang="tr-TR" sz="2800" dirty="0">
              <a:solidFill>
                <a:srgbClr val="C00000"/>
              </a:solidFill>
            </a:endParaRPr>
          </a:p>
          <a:p>
            <a:pPr defTabSz="914363" fontAlgn="auto">
              <a:lnSpc>
                <a:spcPct val="90000"/>
              </a:lnSpc>
              <a:spcAft>
                <a:spcPts val="0"/>
              </a:spcAft>
              <a:defRPr/>
            </a:pPr>
            <a:endParaRPr lang="en-US" sz="2800" b="1" spc="-150" dirty="0">
              <a:ln w="3175">
                <a:noFill/>
              </a:ln>
              <a:solidFill>
                <a:srgbClr val="C00000"/>
              </a:solidFill>
              <a:effectLst>
                <a:outerShdw blurRad="50800" dist="38100" dir="2700000" algn="tl" rotWithShape="0">
                  <a:prstClr val="black">
                    <a:alpha val="40000"/>
                  </a:prstClr>
                </a:outerShdw>
              </a:effectLst>
              <a:latin typeface="Segoe Semibold" pitchFamily="34" charset="0"/>
              <a:cs typeface="Arial" charset="0"/>
            </a:endParaRPr>
          </a:p>
        </p:txBody>
      </p:sp>
      <p:sp>
        <p:nvSpPr>
          <p:cNvPr id="17" name="Flowchart: Alternate Process 30"/>
          <p:cNvSpPr/>
          <p:nvPr/>
        </p:nvSpPr>
        <p:spPr>
          <a:xfrm>
            <a:off x="4621213" y="1937476"/>
            <a:ext cx="4356100" cy="1539875"/>
          </a:xfrm>
          <a:prstGeom prst="flowChartAlternateProcess">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200" b="1" i="1" kern="0" dirty="0" smtClean="0">
                <a:solidFill>
                  <a:schemeClr val="bg1"/>
                </a:solidFill>
                <a:latin typeface="Calibri" pitchFamily="34" charset="0"/>
              </a:rPr>
              <a:t>NUMBER OF EMPLOYMENT</a:t>
            </a:r>
            <a:endParaRPr lang="tr-TR" sz="2200" b="1" i="1" kern="0" dirty="0">
              <a:solidFill>
                <a:schemeClr val="bg1"/>
              </a:solidFill>
              <a:latin typeface="Calibri" pitchFamily="34" charset="0"/>
            </a:endParaRPr>
          </a:p>
          <a:p>
            <a:pPr algn="ctr" fontAlgn="auto">
              <a:spcBef>
                <a:spcPts val="0"/>
              </a:spcBef>
              <a:spcAft>
                <a:spcPts val="0"/>
              </a:spcAft>
              <a:defRPr/>
            </a:pPr>
            <a:r>
              <a:rPr lang="tr-TR" sz="2400" b="1" i="1" kern="0" dirty="0" smtClean="0">
                <a:solidFill>
                  <a:schemeClr val="bg1"/>
                </a:solidFill>
                <a:latin typeface="Calibri" pitchFamily="34" charset="0"/>
              </a:rPr>
              <a:t>FOR THE NEW INVESTMENTS</a:t>
            </a:r>
          </a:p>
          <a:p>
            <a:pPr algn="ctr" fontAlgn="auto">
              <a:spcBef>
                <a:spcPts val="0"/>
              </a:spcBef>
              <a:spcAft>
                <a:spcPts val="0"/>
              </a:spcAft>
              <a:defRPr/>
            </a:pPr>
            <a:r>
              <a:rPr lang="tr-TR" sz="2400" b="1" i="1" kern="0" dirty="0" smtClean="0">
                <a:solidFill>
                  <a:schemeClr val="bg1"/>
                </a:solidFill>
                <a:latin typeface="Calibri" pitchFamily="34" charset="0"/>
              </a:rPr>
              <a:t>1.213 PERSON</a:t>
            </a:r>
            <a:endParaRPr lang="en-US" sz="2400" b="1" i="1" kern="0" dirty="0">
              <a:solidFill>
                <a:schemeClr val="bg1"/>
              </a:solidFill>
              <a:latin typeface="Calibri" pitchFamily="34" charset="0"/>
            </a:endParaRPr>
          </a:p>
        </p:txBody>
      </p:sp>
      <p:sp>
        <p:nvSpPr>
          <p:cNvPr id="14" name="Flowchart: Alternate Process 30"/>
          <p:cNvSpPr/>
          <p:nvPr/>
        </p:nvSpPr>
        <p:spPr>
          <a:xfrm>
            <a:off x="144457" y="1960563"/>
            <a:ext cx="4356105" cy="1539875"/>
          </a:xfrm>
          <a:prstGeom prst="flowChartAlternateProcess">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tr-TR" sz="2200" b="1" i="1" kern="0" dirty="0" smtClean="0">
                <a:solidFill>
                  <a:schemeClr val="tx1"/>
                </a:solidFill>
                <a:latin typeface="Calibri" pitchFamily="34" charset="0"/>
              </a:rPr>
              <a:t>INVESTMENT COST FOR THE NEW CAPACITIES IN 10 YEARS PERIOD</a:t>
            </a:r>
            <a:endParaRPr lang="tr-TR" sz="2200" b="1" i="1" kern="0" dirty="0">
              <a:solidFill>
                <a:schemeClr val="tx1"/>
              </a:solidFill>
              <a:latin typeface="Calibri" pitchFamily="34" charset="0"/>
            </a:endParaRPr>
          </a:p>
          <a:p>
            <a:pPr algn="ctr" fontAlgn="auto">
              <a:spcBef>
                <a:spcPts val="0"/>
              </a:spcBef>
              <a:spcAft>
                <a:spcPts val="0"/>
              </a:spcAft>
              <a:defRPr/>
            </a:pPr>
            <a:r>
              <a:rPr lang="tr-TR" sz="2400" b="1" i="1" kern="0" dirty="0">
                <a:solidFill>
                  <a:schemeClr val="tx1"/>
                </a:solidFill>
                <a:latin typeface="Calibri" pitchFamily="34" charset="0"/>
              </a:rPr>
              <a:t>508,7 </a:t>
            </a:r>
            <a:r>
              <a:rPr lang="tr-TR" sz="2400" b="1" i="1" kern="0" dirty="0" smtClean="0">
                <a:solidFill>
                  <a:schemeClr val="tx1"/>
                </a:solidFill>
                <a:latin typeface="Calibri" pitchFamily="34" charset="0"/>
              </a:rPr>
              <a:t>MILLION US$</a:t>
            </a:r>
            <a:endParaRPr lang="en-US" sz="2400" b="1" i="1" kern="0" dirty="0">
              <a:solidFill>
                <a:schemeClr val="tx1"/>
              </a:solidFill>
              <a:latin typeface="Calibri" pitchFamily="34" charset="0"/>
            </a:endParaRPr>
          </a:p>
        </p:txBody>
      </p:sp>
      <p:sp>
        <p:nvSpPr>
          <p:cNvPr id="19" name="18 Sağ Ok"/>
          <p:cNvSpPr/>
          <p:nvPr/>
        </p:nvSpPr>
        <p:spPr>
          <a:xfrm>
            <a:off x="4124325" y="2489926"/>
            <a:ext cx="838200" cy="504825"/>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tr-TR"/>
          </a:p>
        </p:txBody>
      </p:sp>
      <p:sp>
        <p:nvSpPr>
          <p:cNvPr id="20" name="Flowchart: Alternate Process 29"/>
          <p:cNvSpPr/>
          <p:nvPr/>
        </p:nvSpPr>
        <p:spPr>
          <a:xfrm>
            <a:off x="222250" y="4100517"/>
            <a:ext cx="4364038" cy="1465263"/>
          </a:xfrm>
          <a:prstGeom prst="flowChartAlternateProcess">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tr-TR" sz="2200" b="1" i="1" kern="0" dirty="0" smtClean="0">
                <a:solidFill>
                  <a:schemeClr val="bg1"/>
                </a:solidFill>
                <a:latin typeface="Calibri" pitchFamily="34" charset="0"/>
              </a:rPr>
              <a:t>TARGETED ADDITIONAL CAPACITY UP TO 2023</a:t>
            </a:r>
            <a:endParaRPr lang="tr-TR" sz="2200" b="1" i="1" u="sng" kern="0" dirty="0" smtClean="0">
              <a:solidFill>
                <a:schemeClr val="bg1"/>
              </a:solidFill>
              <a:latin typeface="Calibri" pitchFamily="34" charset="0"/>
            </a:endParaRPr>
          </a:p>
          <a:p>
            <a:pPr algn="ctr" fontAlgn="auto">
              <a:spcBef>
                <a:spcPts val="0"/>
              </a:spcBef>
              <a:spcAft>
                <a:spcPts val="0"/>
              </a:spcAft>
              <a:defRPr/>
            </a:pPr>
            <a:r>
              <a:rPr lang="tr-TR" sz="2200" b="1" i="1" kern="0" dirty="0" smtClean="0">
                <a:solidFill>
                  <a:schemeClr val="bg1"/>
                </a:solidFill>
                <a:latin typeface="Calibri" pitchFamily="34" charset="0"/>
              </a:rPr>
              <a:t>3,8 MILLION TON</a:t>
            </a:r>
            <a:endParaRPr lang="tr-TR" sz="2400" b="1" i="1" kern="0" dirty="0">
              <a:solidFill>
                <a:schemeClr val="bg1"/>
              </a:solidFill>
              <a:latin typeface="Calibri" pitchFamily="34" charset="0"/>
            </a:endParaRPr>
          </a:p>
        </p:txBody>
      </p:sp>
      <p:sp>
        <p:nvSpPr>
          <p:cNvPr id="11" name="Flowchart: Alternate Process 29"/>
          <p:cNvSpPr/>
          <p:nvPr/>
        </p:nvSpPr>
        <p:spPr>
          <a:xfrm>
            <a:off x="4679950" y="4071942"/>
            <a:ext cx="4364038" cy="1465263"/>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tr-TR" sz="2200" b="1" i="1" kern="0" dirty="0" smtClean="0">
                <a:solidFill>
                  <a:srgbClr val="000000"/>
                </a:solidFill>
                <a:latin typeface="Calibri" pitchFamily="34" charset="0"/>
              </a:rPr>
              <a:t>ESTIMATED EMPLOYMENT FOR THE ADDITIONAL CAPACITY</a:t>
            </a:r>
            <a:endParaRPr lang="tr-TR" sz="2200" b="1" i="1" u="sng" kern="0" dirty="0" smtClean="0">
              <a:solidFill>
                <a:srgbClr val="000000"/>
              </a:solidFill>
              <a:latin typeface="Calibri" pitchFamily="34" charset="0"/>
            </a:endParaRPr>
          </a:p>
          <a:p>
            <a:pPr algn="ctr" fontAlgn="auto">
              <a:spcBef>
                <a:spcPts val="0"/>
              </a:spcBef>
              <a:spcAft>
                <a:spcPts val="0"/>
              </a:spcAft>
              <a:defRPr/>
            </a:pPr>
            <a:r>
              <a:rPr lang="tr-TR" sz="2200" b="1" i="1" kern="0" dirty="0" smtClean="0">
                <a:solidFill>
                  <a:srgbClr val="000000"/>
                </a:solidFill>
                <a:latin typeface="Calibri" pitchFamily="34" charset="0"/>
              </a:rPr>
              <a:t>2.500 </a:t>
            </a:r>
            <a:r>
              <a:rPr lang="tr-TR" sz="2400" b="1" i="1" kern="0" dirty="0" smtClean="0">
                <a:solidFill>
                  <a:srgbClr val="000000"/>
                </a:solidFill>
                <a:latin typeface="Calibri" pitchFamily="34" charset="0"/>
              </a:rPr>
              <a:t>PERSON</a:t>
            </a:r>
            <a:endParaRPr lang="tr-TR" sz="2400" b="1" i="1" kern="0" dirty="0">
              <a:solidFill>
                <a:srgbClr val="000000"/>
              </a:solidFill>
              <a:latin typeface="Calibri" pitchFamily="34" charset="0"/>
            </a:endParaRPr>
          </a:p>
        </p:txBody>
      </p:sp>
      <p:sp>
        <p:nvSpPr>
          <p:cNvPr id="12" name="11 Sağ Ok"/>
          <p:cNvSpPr/>
          <p:nvPr/>
        </p:nvSpPr>
        <p:spPr>
          <a:xfrm>
            <a:off x="4229100" y="4479930"/>
            <a:ext cx="838200" cy="504825"/>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tr-T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4"/>
          <p:cNvGrpSpPr/>
          <p:nvPr/>
        </p:nvGrpSpPr>
        <p:grpSpPr>
          <a:xfrm>
            <a:off x="601340" y="2612136"/>
            <a:ext cx="1752600" cy="3276600"/>
            <a:chOff x="381000" y="2895600"/>
            <a:chExt cx="1752600" cy="3276600"/>
          </a:xfrm>
          <a:scene3d>
            <a:camera prst="perspectiveBelow"/>
            <a:lightRig rig="threePt" dir="t"/>
          </a:scene3d>
        </p:grpSpPr>
        <p:sp>
          <p:nvSpPr>
            <p:cNvPr id="24" name="Can 23"/>
            <p:cNvSpPr/>
            <p:nvPr/>
          </p:nvSpPr>
          <p:spPr bwMode="auto">
            <a:xfrm>
              <a:off x="381000" y="2895600"/>
              <a:ext cx="1752600" cy="3276600"/>
            </a:xfrm>
            <a:prstGeom prst="can">
              <a:avLst>
                <a:gd name="adj" fmla="val 33675"/>
              </a:avLst>
            </a:prstGeom>
            <a:gradFill flip="none" rotWithShape="1">
              <a:gsLst>
                <a:gs pos="32000">
                  <a:schemeClr val="accent4">
                    <a:lumMod val="50000"/>
                  </a:schemeClr>
                </a:gs>
                <a:gs pos="73000">
                  <a:schemeClr val="accent4">
                    <a:lumMod val="60000"/>
                    <a:lumOff val="40000"/>
                  </a:schemeClr>
                </a:gs>
                <a:gs pos="0">
                  <a:schemeClr val="accent4">
                    <a:lumMod val="40000"/>
                    <a:lumOff val="60000"/>
                    <a:alpha val="0"/>
                  </a:schemeClr>
                </a:gs>
              </a:gsLst>
              <a:lin ang="16200000" scaled="1"/>
              <a:tileRect/>
            </a:gradFill>
            <a:ln>
              <a:noFill/>
              <a:headEnd type="none" w="med" len="med"/>
              <a:tailEnd type="none" w="med" len="med"/>
            </a:ln>
            <a:effectLst>
              <a:reflection blurRad="6350" stA="50000" endA="300" endPos="55000" dir="5400000" sy="-100000" algn="bl" rotWithShape="0"/>
            </a:effectLst>
          </p:spPr>
          <p:style>
            <a:lnRef idx="2">
              <a:schemeClr val="accent1"/>
            </a:lnRef>
            <a:fillRef idx="1">
              <a:schemeClr val="lt1"/>
            </a:fillRef>
            <a:effectRef idx="0">
              <a:schemeClr val="accent1"/>
            </a:effectRef>
            <a:fontRef idx="minor">
              <a:schemeClr val="dk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endParaRPr>
            </a:p>
          </p:txBody>
        </p:sp>
        <p:sp>
          <p:nvSpPr>
            <p:cNvPr id="25" name="Freeform 9"/>
            <p:cNvSpPr>
              <a:spLocks/>
            </p:cNvSpPr>
            <p:nvPr/>
          </p:nvSpPr>
          <p:spPr bwMode="auto">
            <a:xfrm>
              <a:off x="525216" y="2919936"/>
              <a:ext cx="1519184" cy="384425"/>
            </a:xfrm>
            <a:custGeom>
              <a:avLst/>
              <a:gdLst/>
              <a:ahLst/>
              <a:cxnLst>
                <a:cxn ang="0">
                  <a:pos x="54" y="0"/>
                </a:cxn>
                <a:cxn ang="0">
                  <a:pos x="5" y="7"/>
                </a:cxn>
                <a:cxn ang="0">
                  <a:pos x="31" y="26"/>
                </a:cxn>
                <a:cxn ang="0">
                  <a:pos x="89" y="34"/>
                </a:cxn>
                <a:cxn ang="0">
                  <a:pos x="94" y="34"/>
                </a:cxn>
                <a:cxn ang="0">
                  <a:pos x="116" y="19"/>
                </a:cxn>
                <a:cxn ang="0">
                  <a:pos x="54" y="0"/>
                </a:cxn>
              </a:cxnLst>
              <a:rect l="0" t="0" r="r" b="b"/>
              <a:pathLst>
                <a:path w="116" h="34">
                  <a:moveTo>
                    <a:pt x="54" y="0"/>
                  </a:moveTo>
                  <a:cubicBezTo>
                    <a:pt x="34" y="0"/>
                    <a:pt x="16" y="2"/>
                    <a:pt x="5" y="7"/>
                  </a:cubicBezTo>
                  <a:cubicBezTo>
                    <a:pt x="0" y="8"/>
                    <a:pt x="8" y="19"/>
                    <a:pt x="31" y="26"/>
                  </a:cubicBezTo>
                  <a:cubicBezTo>
                    <a:pt x="49" y="31"/>
                    <a:pt x="77" y="34"/>
                    <a:pt x="89" y="34"/>
                  </a:cubicBezTo>
                  <a:cubicBezTo>
                    <a:pt x="91" y="34"/>
                    <a:pt x="93" y="34"/>
                    <a:pt x="94" y="34"/>
                  </a:cubicBezTo>
                  <a:cubicBezTo>
                    <a:pt x="108" y="30"/>
                    <a:pt x="116" y="25"/>
                    <a:pt x="116" y="19"/>
                  </a:cubicBezTo>
                  <a:cubicBezTo>
                    <a:pt x="116" y="8"/>
                    <a:pt x="89" y="0"/>
                    <a:pt x="54" y="0"/>
                  </a:cubicBezTo>
                </a:path>
              </a:pathLst>
            </a:custGeom>
            <a:gradFill>
              <a:gsLst>
                <a:gs pos="20000">
                  <a:srgbClr val="FFFFFF"/>
                </a:gs>
                <a:gs pos="100000">
                  <a:srgbClr val="000000">
                    <a:alpha val="0"/>
                  </a:srgbClr>
                </a:gs>
              </a:gsLst>
              <a:lin ang="5400000" scaled="1"/>
            </a:gradFill>
            <a:ln w="9525">
              <a:noFill/>
              <a:round/>
              <a:headEnd/>
              <a:tailEnd/>
            </a:ln>
            <a:effectLst>
              <a:reflection blurRad="6350" stA="50000" endA="300" endPos="55000" dir="5400000" sy="-100000" algn="bl" rotWithShape="0"/>
            </a:effectLst>
          </p:spPr>
          <p:txBody>
            <a:bodyPr/>
            <a:lstStyle/>
            <a:p>
              <a:pPr>
                <a:defRPr/>
              </a:pPr>
              <a:endParaRPr lang="en-US">
                <a:latin typeface="Arial" charset="0"/>
                <a:cs typeface="Arial" charset="0"/>
              </a:endParaRPr>
            </a:p>
          </p:txBody>
        </p:sp>
      </p:grpSp>
      <p:grpSp>
        <p:nvGrpSpPr>
          <p:cNvPr id="4" name="Group 35"/>
          <p:cNvGrpSpPr/>
          <p:nvPr/>
        </p:nvGrpSpPr>
        <p:grpSpPr>
          <a:xfrm>
            <a:off x="3021382" y="2895600"/>
            <a:ext cx="1752600" cy="3276600"/>
            <a:chOff x="2514600" y="2895600"/>
            <a:chExt cx="1752600" cy="3276600"/>
          </a:xfrm>
          <a:scene3d>
            <a:camera prst="perspectiveBelow"/>
            <a:lightRig rig="threePt" dir="t"/>
          </a:scene3d>
        </p:grpSpPr>
        <p:sp>
          <p:nvSpPr>
            <p:cNvPr id="26" name="Can 25"/>
            <p:cNvSpPr/>
            <p:nvPr/>
          </p:nvSpPr>
          <p:spPr bwMode="auto">
            <a:xfrm>
              <a:off x="2514600" y="2895600"/>
              <a:ext cx="1752600" cy="3276600"/>
            </a:xfrm>
            <a:prstGeom prst="can">
              <a:avLst>
                <a:gd name="adj" fmla="val 33675"/>
              </a:avLst>
            </a:prstGeom>
            <a:gradFill flip="none" rotWithShape="1">
              <a:gsLst>
                <a:gs pos="0">
                  <a:srgbClr val="181948">
                    <a:alpha val="0"/>
                  </a:srgbClr>
                </a:gs>
                <a:gs pos="39000">
                  <a:srgbClr val="7398E1"/>
                </a:gs>
                <a:gs pos="35000">
                  <a:srgbClr val="6CA8F0">
                    <a:alpha val="31000"/>
                  </a:srgbClr>
                </a:gs>
                <a:gs pos="100000">
                  <a:srgbClr val="6CA8F0">
                    <a:alpha val="0"/>
                  </a:srgbClr>
                </a:gs>
              </a:gsLst>
              <a:lin ang="16200000" scaled="1"/>
              <a:tileRect/>
            </a:gradFill>
            <a:ln>
              <a:noFill/>
              <a:headEnd type="none" w="med" len="med"/>
              <a:tailEnd type="none" w="med" len="med"/>
            </a:ln>
            <a:effectLst>
              <a:reflection blurRad="6350" stA="52000" endA="300" endPos="35000" dir="5400000" sy="-100000" algn="bl" rotWithShape="0"/>
            </a:effectLst>
          </p:spPr>
          <p:style>
            <a:lnRef idx="2">
              <a:schemeClr val="accent1"/>
            </a:lnRef>
            <a:fillRef idx="1">
              <a:schemeClr val="lt1"/>
            </a:fillRef>
            <a:effectRef idx="0">
              <a:schemeClr val="accent1"/>
            </a:effectRef>
            <a:fontRef idx="minor">
              <a:schemeClr val="dk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endParaRPr>
            </a:p>
          </p:txBody>
        </p:sp>
        <p:sp>
          <p:nvSpPr>
            <p:cNvPr id="27" name="Freeform 9"/>
            <p:cNvSpPr>
              <a:spLocks/>
            </p:cNvSpPr>
            <p:nvPr/>
          </p:nvSpPr>
          <p:spPr bwMode="auto">
            <a:xfrm>
              <a:off x="2658816" y="2919936"/>
              <a:ext cx="1519184" cy="384425"/>
            </a:xfrm>
            <a:custGeom>
              <a:avLst/>
              <a:gdLst/>
              <a:ahLst/>
              <a:cxnLst>
                <a:cxn ang="0">
                  <a:pos x="54" y="0"/>
                </a:cxn>
                <a:cxn ang="0">
                  <a:pos x="5" y="7"/>
                </a:cxn>
                <a:cxn ang="0">
                  <a:pos x="31" y="26"/>
                </a:cxn>
                <a:cxn ang="0">
                  <a:pos x="89" y="34"/>
                </a:cxn>
                <a:cxn ang="0">
                  <a:pos x="94" y="34"/>
                </a:cxn>
                <a:cxn ang="0">
                  <a:pos x="116" y="19"/>
                </a:cxn>
                <a:cxn ang="0">
                  <a:pos x="54" y="0"/>
                </a:cxn>
              </a:cxnLst>
              <a:rect l="0" t="0" r="r" b="b"/>
              <a:pathLst>
                <a:path w="116" h="34">
                  <a:moveTo>
                    <a:pt x="54" y="0"/>
                  </a:moveTo>
                  <a:cubicBezTo>
                    <a:pt x="34" y="0"/>
                    <a:pt x="16" y="2"/>
                    <a:pt x="5" y="7"/>
                  </a:cubicBezTo>
                  <a:cubicBezTo>
                    <a:pt x="0" y="8"/>
                    <a:pt x="8" y="19"/>
                    <a:pt x="31" y="26"/>
                  </a:cubicBezTo>
                  <a:cubicBezTo>
                    <a:pt x="49" y="31"/>
                    <a:pt x="77" y="34"/>
                    <a:pt x="89" y="34"/>
                  </a:cubicBezTo>
                  <a:cubicBezTo>
                    <a:pt x="91" y="34"/>
                    <a:pt x="93" y="34"/>
                    <a:pt x="94" y="34"/>
                  </a:cubicBezTo>
                  <a:cubicBezTo>
                    <a:pt x="108" y="30"/>
                    <a:pt x="116" y="25"/>
                    <a:pt x="116" y="19"/>
                  </a:cubicBezTo>
                  <a:cubicBezTo>
                    <a:pt x="116" y="8"/>
                    <a:pt x="89" y="0"/>
                    <a:pt x="54" y="0"/>
                  </a:cubicBezTo>
                </a:path>
              </a:pathLst>
            </a:custGeom>
            <a:gradFill>
              <a:gsLst>
                <a:gs pos="20000">
                  <a:srgbClr val="FFFFFF"/>
                </a:gs>
                <a:gs pos="100000">
                  <a:srgbClr val="000000">
                    <a:alpha val="0"/>
                  </a:srgbClr>
                </a:gs>
              </a:gsLst>
              <a:lin ang="5400000" scaled="1"/>
            </a:gradFill>
            <a:ln w="9525">
              <a:noFill/>
              <a:round/>
              <a:headEnd/>
              <a:tailEnd/>
            </a:ln>
          </p:spPr>
          <p:txBody>
            <a:bodyPr/>
            <a:lstStyle/>
            <a:p>
              <a:pPr>
                <a:defRPr/>
              </a:pPr>
              <a:endParaRPr lang="en-US">
                <a:latin typeface="Arial" charset="0"/>
                <a:cs typeface="Arial" charset="0"/>
              </a:endParaRPr>
            </a:p>
          </p:txBody>
        </p:sp>
      </p:grpSp>
      <p:sp>
        <p:nvSpPr>
          <p:cNvPr id="2" name="Title 1"/>
          <p:cNvSpPr txBox="1">
            <a:spLocks/>
          </p:cNvSpPr>
          <p:nvPr/>
        </p:nvSpPr>
        <p:spPr>
          <a:xfrm>
            <a:off x="0" y="257175"/>
            <a:ext cx="8900477" cy="781050"/>
          </a:xfrm>
          <a:prstGeom prst="rect">
            <a:avLst/>
          </a:prstGeom>
        </p:spPr>
        <p:txBody>
          <a:bodyPr/>
          <a:lstStyle/>
          <a:p>
            <a:pPr algn="ctr" defTabSz="914363" fontAlgn="auto">
              <a:lnSpc>
                <a:spcPct val="90000"/>
              </a:lnSpc>
              <a:spcAft>
                <a:spcPts val="0"/>
              </a:spcAft>
              <a:defRPr/>
            </a:pPr>
            <a:r>
              <a:rPr lang="tr-TR" sz="2600" b="1" spc="-150" dirty="0" smtClean="0">
                <a:ln w="3175">
                  <a:noFill/>
                </a:ln>
                <a:solidFill>
                  <a:schemeClr val="accent2"/>
                </a:solidFill>
                <a:effectLst>
                  <a:outerShdw blurRad="50800" dist="38100" dir="2700000" algn="tl" rotWithShape="0">
                    <a:prstClr val="black">
                      <a:alpha val="40000"/>
                    </a:prstClr>
                  </a:outerShdw>
                </a:effectLst>
                <a:latin typeface="Segoe Semibold" pitchFamily="34" charset="0"/>
                <a:cs typeface="Arial" charset="0"/>
              </a:rPr>
              <a:t>ELECTRICITY PROFILE</a:t>
            </a:r>
          </a:p>
          <a:p>
            <a:pPr algn="ctr" defTabSz="914363" fontAlgn="auto">
              <a:lnSpc>
                <a:spcPct val="90000"/>
              </a:lnSpc>
              <a:spcAft>
                <a:spcPts val="0"/>
              </a:spcAft>
              <a:defRPr/>
            </a:pPr>
            <a:r>
              <a:rPr lang="tr-TR" sz="2600" b="1" spc="-150" dirty="0" smtClean="0">
                <a:ln w="3175">
                  <a:noFill/>
                </a:ln>
                <a:solidFill>
                  <a:schemeClr val="accent2"/>
                </a:solidFill>
                <a:effectLst>
                  <a:outerShdw blurRad="50800" dist="38100" dir="2700000" algn="tl" rotWithShape="0">
                    <a:prstClr val="black">
                      <a:alpha val="40000"/>
                    </a:prstClr>
                  </a:outerShdw>
                </a:effectLst>
                <a:latin typeface="Segoe Semibold" pitchFamily="34" charset="0"/>
                <a:cs typeface="Arial" charset="0"/>
              </a:rPr>
              <a:t>CONSUMPTION AND PRODUCTION ( </a:t>
            </a:r>
            <a:r>
              <a:rPr lang="tr-TR" sz="2600" b="1" spc="-150" dirty="0">
                <a:ln w="3175">
                  <a:noFill/>
                </a:ln>
                <a:solidFill>
                  <a:schemeClr val="accent2"/>
                </a:solidFill>
                <a:effectLst>
                  <a:outerShdw blurRad="50800" dist="38100" dir="2700000" algn="tl" rotWithShape="0">
                    <a:prstClr val="black">
                      <a:alpha val="40000"/>
                    </a:prstClr>
                  </a:outerShdw>
                </a:effectLst>
                <a:latin typeface="Segoe Semibold" pitchFamily="34" charset="0"/>
                <a:cs typeface="Arial" charset="0"/>
              </a:rPr>
              <a:t>2011)</a:t>
            </a:r>
            <a:endParaRPr lang="en-US" sz="2600" b="1" spc="-150" dirty="0">
              <a:ln w="3175">
                <a:noFill/>
              </a:ln>
              <a:solidFill>
                <a:schemeClr val="accent2"/>
              </a:solidFill>
              <a:effectLst>
                <a:outerShdw blurRad="50800" dist="38100" dir="2700000" algn="tl" rotWithShape="0">
                  <a:prstClr val="black">
                    <a:alpha val="40000"/>
                  </a:prstClr>
                </a:outerShdw>
              </a:effectLst>
              <a:latin typeface="Segoe Semibold" pitchFamily="34" charset="0"/>
              <a:cs typeface="Arial" charset="0"/>
            </a:endParaRPr>
          </a:p>
        </p:txBody>
      </p:sp>
      <p:sp>
        <p:nvSpPr>
          <p:cNvPr id="17" name="Rectangle 16"/>
          <p:cNvSpPr/>
          <p:nvPr/>
        </p:nvSpPr>
        <p:spPr>
          <a:xfrm>
            <a:off x="165100" y="1785902"/>
            <a:ext cx="2590800" cy="1815882"/>
          </a:xfrm>
          <a:prstGeom prst="rect">
            <a:avLst/>
          </a:prstGeom>
        </p:spPr>
        <p:txBody>
          <a:bodyPr anchor="b">
            <a:spAutoFit/>
          </a:bodyPr>
          <a:lstStyle/>
          <a:p>
            <a:pPr algn="ctr">
              <a:lnSpc>
                <a:spcPct val="80000"/>
              </a:lnSpc>
              <a:defRPr/>
            </a:pPr>
            <a:r>
              <a:rPr lang="tr-TR" altLang="zh-CN" sz="2800" spc="-80" dirty="0" smtClean="0">
                <a:ln w="3175">
                  <a:noFill/>
                </a:ln>
                <a:effectLst>
                  <a:outerShdw blurRad="38100" dist="38100" dir="2700000" algn="tl">
                    <a:srgbClr val="000000">
                      <a:alpha val="43137"/>
                    </a:srgbClr>
                  </a:outerShdw>
                </a:effectLst>
                <a:latin typeface="Segoe Light" pitchFamily="34" charset="0"/>
                <a:cs typeface="Arial" charset="0"/>
              </a:rPr>
              <a:t>GENERATED</a:t>
            </a:r>
          </a:p>
          <a:p>
            <a:pPr algn="ctr">
              <a:lnSpc>
                <a:spcPct val="80000"/>
              </a:lnSpc>
              <a:defRPr/>
            </a:pPr>
            <a:r>
              <a:rPr lang="tr-TR" altLang="zh-CN" sz="2800" spc="-80" dirty="0" smtClean="0">
                <a:ln w="3175">
                  <a:noFill/>
                </a:ln>
                <a:effectLst>
                  <a:outerShdw blurRad="38100" dist="38100" dir="2700000" algn="tl">
                    <a:srgbClr val="000000">
                      <a:alpha val="43137"/>
                    </a:srgbClr>
                  </a:outerShdw>
                </a:effectLst>
                <a:latin typeface="Segoe Light" pitchFamily="34" charset="0"/>
                <a:cs typeface="Arial" charset="0"/>
              </a:rPr>
              <a:t>ELECTRICITY</a:t>
            </a:r>
            <a:endParaRPr lang="tr-TR" altLang="zh-CN" sz="2800" spc="-80" dirty="0">
              <a:ln w="3175">
                <a:noFill/>
              </a:ln>
              <a:effectLst>
                <a:outerShdw blurRad="38100" dist="38100" dir="2700000" algn="tl">
                  <a:srgbClr val="000000">
                    <a:alpha val="43137"/>
                  </a:srgbClr>
                </a:outerShdw>
              </a:effectLst>
              <a:latin typeface="Segoe Light" pitchFamily="34" charset="0"/>
              <a:cs typeface="Arial" charset="0"/>
            </a:endParaRPr>
          </a:p>
          <a:p>
            <a:pPr algn="ctr">
              <a:lnSpc>
                <a:spcPct val="80000"/>
              </a:lnSpc>
              <a:defRPr/>
            </a:pPr>
            <a:endParaRPr lang="tr-TR" altLang="zh-CN" sz="2800" b="1" spc="-80" dirty="0">
              <a:ln w="3175">
                <a:noFill/>
              </a:ln>
              <a:effectLst>
                <a:outerShdw blurRad="38100" dist="38100" dir="2700000" algn="tl">
                  <a:srgbClr val="000000">
                    <a:alpha val="43137"/>
                  </a:srgbClr>
                </a:outerShdw>
              </a:effectLst>
              <a:latin typeface="Segoe Light" pitchFamily="34" charset="0"/>
              <a:cs typeface="Arial" charset="0"/>
            </a:endParaRPr>
          </a:p>
          <a:p>
            <a:pPr algn="ctr">
              <a:lnSpc>
                <a:spcPct val="80000"/>
              </a:lnSpc>
              <a:defRPr/>
            </a:pPr>
            <a:r>
              <a:rPr lang="tr-TR" sz="2800" b="1" dirty="0" smtClean="0">
                <a:latin typeface="Arial" charset="0"/>
                <a:cs typeface="Arial" charset="0"/>
              </a:rPr>
              <a:t>255,309,063 </a:t>
            </a:r>
            <a:r>
              <a:rPr lang="tr-TR" sz="2800" b="1" dirty="0" err="1">
                <a:latin typeface="Arial" charset="0"/>
                <a:cs typeface="Arial" charset="0"/>
              </a:rPr>
              <a:t>kWh</a:t>
            </a:r>
            <a:endParaRPr lang="en-US" altLang="zh-CN" sz="2800" b="1" spc="-80" dirty="0">
              <a:ln w="3175">
                <a:noFill/>
              </a:ln>
              <a:effectLst>
                <a:outerShdw blurRad="38100" dist="38100" dir="2700000" algn="tl">
                  <a:srgbClr val="000000">
                    <a:alpha val="43137"/>
                  </a:srgbClr>
                </a:outerShdw>
              </a:effectLst>
              <a:latin typeface="Segoe Light" pitchFamily="34" charset="0"/>
              <a:cs typeface="Arial" charset="0"/>
            </a:endParaRPr>
          </a:p>
        </p:txBody>
      </p:sp>
      <p:sp>
        <p:nvSpPr>
          <p:cNvPr id="19" name="Rectangle 18"/>
          <p:cNvSpPr/>
          <p:nvPr/>
        </p:nvSpPr>
        <p:spPr>
          <a:xfrm>
            <a:off x="2719451" y="1822478"/>
            <a:ext cx="2495550" cy="1815882"/>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nchor="b">
            <a:spAutoFit/>
          </a:bodyPr>
          <a:lstStyle/>
          <a:p>
            <a:pPr algn="ctr">
              <a:lnSpc>
                <a:spcPct val="80000"/>
              </a:lnSpc>
              <a:defRPr/>
            </a:pPr>
            <a:r>
              <a:rPr lang="tr-TR" altLang="zh-CN" sz="2800" spc="-80" dirty="0" smtClean="0">
                <a:ln w="3175">
                  <a:noFill/>
                </a:ln>
                <a:solidFill>
                  <a:schemeClr val="tx1"/>
                </a:solidFill>
                <a:effectLst>
                  <a:outerShdw blurRad="38100" dist="38100" dir="2700000" algn="tl">
                    <a:srgbClr val="000000">
                      <a:alpha val="43137"/>
                    </a:srgbClr>
                  </a:outerShdw>
                </a:effectLst>
                <a:latin typeface="Segoe Light" pitchFamily="34" charset="0"/>
              </a:rPr>
              <a:t>CONSUMED ELECTRICITY</a:t>
            </a:r>
            <a:endParaRPr lang="tr-TR" altLang="zh-CN" sz="2800" spc="-80" dirty="0">
              <a:ln w="3175">
                <a:noFill/>
              </a:ln>
              <a:solidFill>
                <a:schemeClr val="tx1"/>
              </a:solidFill>
              <a:effectLst>
                <a:outerShdw blurRad="38100" dist="38100" dir="2700000" algn="tl">
                  <a:srgbClr val="000000">
                    <a:alpha val="43137"/>
                  </a:srgbClr>
                </a:outerShdw>
              </a:effectLst>
              <a:latin typeface="Segoe Light" pitchFamily="34" charset="0"/>
            </a:endParaRPr>
          </a:p>
          <a:p>
            <a:pPr algn="ctr">
              <a:lnSpc>
                <a:spcPct val="80000"/>
              </a:lnSpc>
              <a:defRPr/>
            </a:pPr>
            <a:endParaRPr lang="tr-TR" altLang="zh-CN" sz="2800" spc="-80" dirty="0">
              <a:ln w="3175">
                <a:noFill/>
              </a:ln>
              <a:solidFill>
                <a:schemeClr val="tx1"/>
              </a:solidFill>
              <a:effectLst>
                <a:outerShdw blurRad="38100" dist="38100" dir="2700000" algn="tl">
                  <a:srgbClr val="000000">
                    <a:alpha val="43137"/>
                  </a:srgbClr>
                </a:outerShdw>
              </a:effectLst>
              <a:latin typeface="Segoe Light" pitchFamily="34" charset="0"/>
            </a:endParaRPr>
          </a:p>
          <a:p>
            <a:pPr algn="ctr">
              <a:lnSpc>
                <a:spcPct val="80000"/>
              </a:lnSpc>
              <a:defRPr/>
            </a:pPr>
            <a:r>
              <a:rPr lang="tr-TR" sz="2800" b="1" dirty="0" smtClean="0">
                <a:solidFill>
                  <a:schemeClr val="tx1"/>
                </a:solidFill>
              </a:rPr>
              <a:t>278,387,448 </a:t>
            </a:r>
            <a:r>
              <a:rPr lang="tr-TR" sz="2800" b="1" dirty="0" err="1">
                <a:solidFill>
                  <a:schemeClr val="tx1"/>
                </a:solidFill>
              </a:rPr>
              <a:t>kWh</a:t>
            </a:r>
            <a:endParaRPr lang="en-US" altLang="zh-CN" sz="2800" spc="-80" dirty="0">
              <a:ln w="3175">
                <a:noFill/>
              </a:ln>
              <a:solidFill>
                <a:schemeClr val="tx1"/>
              </a:solidFill>
              <a:effectLst>
                <a:outerShdw blurRad="38100" dist="38100" dir="2700000" algn="tl">
                  <a:srgbClr val="000000">
                    <a:alpha val="43137"/>
                  </a:srgbClr>
                </a:outerShdw>
              </a:effectLst>
              <a:latin typeface="Segoe Light" pitchFamily="34" charset="0"/>
            </a:endParaRPr>
          </a:p>
        </p:txBody>
      </p:sp>
      <p:pic>
        <p:nvPicPr>
          <p:cNvPr id="36871" name="Picture 8" descr="innovation.png"/>
          <p:cNvPicPr>
            <a:picLocks noChangeAspect="1"/>
          </p:cNvPicPr>
          <p:nvPr/>
        </p:nvPicPr>
        <p:blipFill>
          <a:blip r:embed="rId3" cstate="print"/>
          <a:srcRect/>
          <a:stretch>
            <a:fillRect/>
          </a:stretch>
        </p:blipFill>
        <p:spPr bwMode="auto">
          <a:xfrm>
            <a:off x="630238" y="3968496"/>
            <a:ext cx="1955800" cy="1955800"/>
          </a:xfrm>
          <a:prstGeom prst="rect">
            <a:avLst/>
          </a:prstGeom>
          <a:noFill/>
          <a:ln w="9525">
            <a:noFill/>
            <a:miter lim="800000"/>
            <a:headEnd/>
            <a:tailEnd/>
          </a:ln>
        </p:spPr>
      </p:pic>
      <p:sp>
        <p:nvSpPr>
          <p:cNvPr id="32" name="Rectangle 21"/>
          <p:cNvSpPr>
            <a:spLocks noChangeArrowheads="1"/>
          </p:cNvSpPr>
          <p:nvPr/>
        </p:nvSpPr>
        <p:spPr bwMode="auto">
          <a:xfrm>
            <a:off x="6448425" y="4113213"/>
            <a:ext cx="2484438" cy="1104900"/>
          </a:xfrm>
          <a:prstGeom prst="rect">
            <a:avLst/>
          </a:prstGeom>
          <a:noFill/>
          <a:ln w="25400" algn="ctr">
            <a:noFill/>
            <a:miter lim="800000"/>
            <a:headEnd/>
            <a:tailEnd/>
          </a:ln>
        </p:spPr>
        <p:txBody>
          <a:bodyPr anchor="ctr"/>
          <a:lstStyle/>
          <a:p>
            <a:pPr>
              <a:lnSpc>
                <a:spcPct val="90000"/>
              </a:lnSpc>
              <a:defRPr/>
            </a:pPr>
            <a:endParaRPr lang="en-US" sz="1600">
              <a:effectLst>
                <a:outerShdw blurRad="38100" dist="38100" dir="2700000" algn="tl">
                  <a:srgbClr val="000000">
                    <a:alpha val="43137"/>
                  </a:srgbClr>
                </a:outerShdw>
              </a:effectLst>
              <a:latin typeface="Segoe" pitchFamily="34" charset="0"/>
              <a:cs typeface="+mn-cs"/>
            </a:endParaRPr>
          </a:p>
        </p:txBody>
      </p:sp>
      <p:sp>
        <p:nvSpPr>
          <p:cNvPr id="35" name="Circular Arrow 28"/>
          <p:cNvSpPr/>
          <p:nvPr/>
        </p:nvSpPr>
        <p:spPr bwMode="auto">
          <a:xfrm rot="14377249">
            <a:off x="5355432" y="3899693"/>
            <a:ext cx="1549400" cy="1655763"/>
          </a:xfrm>
          <a:prstGeom prst="circularArrow">
            <a:avLst>
              <a:gd name="adj1" fmla="val 12500"/>
              <a:gd name="adj2" fmla="val 1142319"/>
              <a:gd name="adj3" fmla="val 20457681"/>
              <a:gd name="adj4" fmla="val 14847053"/>
              <a:gd name="adj5" fmla="val 12500"/>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91436" tIns="45718" rIns="91436" bIns="45718" anchor="ctr"/>
          <a:lstStyle/>
          <a:p>
            <a:pPr algn="ctr" defTabSz="914099" fontAlgn="auto">
              <a:spcBef>
                <a:spcPts val="0"/>
              </a:spcBef>
              <a:spcAft>
                <a:spcPts val="0"/>
              </a:spcAft>
              <a:defRPr/>
            </a:pPr>
            <a:endParaRPr lang="en-US" sz="2800" kern="0" dirty="0">
              <a:solidFill>
                <a:srgbClr val="FFFFFF"/>
              </a:solidFill>
              <a:effectLst>
                <a:outerShdw blurRad="38100" dist="38100" dir="2700000" algn="tl">
                  <a:srgbClr val="000000">
                    <a:alpha val="43137"/>
                  </a:srgbClr>
                </a:outerShdw>
              </a:effectLst>
              <a:latin typeface="Segoe"/>
            </a:endParaRPr>
          </a:p>
        </p:txBody>
      </p:sp>
      <p:sp>
        <p:nvSpPr>
          <p:cNvPr id="36" name="Flowchart: Alternate Process 29"/>
          <p:cNvSpPr/>
          <p:nvPr/>
        </p:nvSpPr>
        <p:spPr>
          <a:xfrm>
            <a:off x="5883275" y="4697413"/>
            <a:ext cx="2651125" cy="1465262"/>
          </a:xfrm>
          <a:prstGeom prst="flowChartAlternateProcess">
            <a:avLst/>
          </a:prstGeom>
          <a:ln/>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tr-TR" sz="2200" b="1" i="1" kern="0" dirty="0" smtClean="0">
                <a:solidFill>
                  <a:srgbClr val="000000"/>
                </a:solidFill>
                <a:latin typeface="Calibri" pitchFamily="34" charset="0"/>
              </a:rPr>
              <a:t>PURCHASED ELECTRICITY FROM TEİAŞ</a:t>
            </a:r>
            <a:endParaRPr lang="en-US" sz="2000" b="1" i="1" kern="0" dirty="0">
              <a:solidFill>
                <a:srgbClr val="000000"/>
              </a:solidFill>
              <a:latin typeface="Calibri" pitchFamily="34" charset="0"/>
            </a:endParaRPr>
          </a:p>
          <a:p>
            <a:pPr algn="ctr" fontAlgn="auto">
              <a:spcBef>
                <a:spcPts val="0"/>
              </a:spcBef>
              <a:spcAft>
                <a:spcPts val="0"/>
              </a:spcAft>
              <a:defRPr/>
            </a:pPr>
            <a:r>
              <a:rPr lang="tr-TR" sz="2000" b="1" dirty="0" smtClean="0">
                <a:solidFill>
                  <a:schemeClr val="tx1"/>
                </a:solidFill>
              </a:rPr>
              <a:t>37,074,228 </a:t>
            </a:r>
            <a:r>
              <a:rPr lang="tr-TR" sz="2000" b="1" dirty="0" err="1">
                <a:solidFill>
                  <a:schemeClr val="tx1"/>
                </a:solidFill>
              </a:rPr>
              <a:t>kWh</a:t>
            </a:r>
            <a:endParaRPr lang="en-US" sz="2000" b="1" i="1" kern="0" dirty="0">
              <a:solidFill>
                <a:schemeClr val="tx1"/>
              </a:solidFill>
              <a:latin typeface="Calibri" pitchFamily="34" charset="0"/>
            </a:endParaRPr>
          </a:p>
        </p:txBody>
      </p:sp>
      <p:sp>
        <p:nvSpPr>
          <p:cNvPr id="37" name="Flowchart: Alternate Process 30"/>
          <p:cNvSpPr/>
          <p:nvPr/>
        </p:nvSpPr>
        <p:spPr>
          <a:xfrm>
            <a:off x="5907088" y="2895600"/>
            <a:ext cx="2598737" cy="1695450"/>
          </a:xfrm>
          <a:prstGeom prst="flowChartAlternateProcess">
            <a:avLst/>
          </a:prstGeom>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tr-TR" sz="2200" b="1" i="1" kern="0" dirty="0" smtClean="0">
                <a:solidFill>
                  <a:schemeClr val="bg1"/>
                </a:solidFill>
                <a:latin typeface="Calibri" pitchFamily="34" charset="0"/>
              </a:rPr>
              <a:t>SOLD ELECTRICITY TO NATIONAL GRID (TEİAŞ)</a:t>
            </a:r>
            <a:endParaRPr lang="en-US" sz="2000" b="1" i="1" kern="0" dirty="0">
              <a:solidFill>
                <a:schemeClr val="bg1"/>
              </a:solidFill>
              <a:latin typeface="Calibri" pitchFamily="34" charset="0"/>
            </a:endParaRPr>
          </a:p>
          <a:p>
            <a:pPr algn="ctr" fontAlgn="auto">
              <a:spcBef>
                <a:spcPts val="0"/>
              </a:spcBef>
              <a:spcAft>
                <a:spcPts val="0"/>
              </a:spcAft>
              <a:defRPr/>
            </a:pPr>
            <a:r>
              <a:rPr lang="tr-TR" sz="2000" b="1" dirty="0" smtClean="0">
                <a:solidFill>
                  <a:schemeClr val="bg1"/>
                </a:solidFill>
              </a:rPr>
              <a:t>13,995,843 </a:t>
            </a:r>
            <a:r>
              <a:rPr lang="tr-TR" sz="2000" b="1" dirty="0" err="1">
                <a:solidFill>
                  <a:schemeClr val="bg1"/>
                </a:solidFill>
              </a:rPr>
              <a:t>kWh</a:t>
            </a:r>
            <a:endParaRPr lang="en-US" sz="2000" b="1" i="1" kern="0" dirty="0">
              <a:solidFill>
                <a:schemeClr val="bg1"/>
              </a:solidFill>
              <a:latin typeface="Calibri" pitchFamily="34" charset="0"/>
            </a:endParaRPr>
          </a:p>
        </p:txBody>
      </p:sp>
      <p:sp>
        <p:nvSpPr>
          <p:cNvPr id="39" name="Circular Arrow 27"/>
          <p:cNvSpPr/>
          <p:nvPr/>
        </p:nvSpPr>
        <p:spPr bwMode="auto">
          <a:xfrm rot="3478901">
            <a:off x="7526338" y="3994150"/>
            <a:ext cx="1555750" cy="1628775"/>
          </a:xfrm>
          <a:prstGeom prst="circularArrow">
            <a:avLst>
              <a:gd name="adj1" fmla="val 12500"/>
              <a:gd name="adj2" fmla="val 1142319"/>
              <a:gd name="adj3" fmla="val 20457681"/>
              <a:gd name="adj4" fmla="val 14847053"/>
              <a:gd name="adj5" fmla="val 12500"/>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lIns="91436" tIns="45718" rIns="91436" bIns="45718" anchor="ctr"/>
          <a:lstStyle/>
          <a:p>
            <a:pPr algn="ctr" defTabSz="914099" fontAlgn="auto">
              <a:spcBef>
                <a:spcPts val="0"/>
              </a:spcBef>
              <a:spcAft>
                <a:spcPts val="0"/>
              </a:spcAft>
              <a:defRPr/>
            </a:pPr>
            <a:endParaRPr lang="en-US" sz="2800" kern="0" dirty="0">
              <a:solidFill>
                <a:srgbClr val="FFFFFF"/>
              </a:solidFill>
              <a:effectLst>
                <a:outerShdw blurRad="38100" dist="38100" dir="2700000" algn="tl">
                  <a:srgbClr val="000000">
                    <a:alpha val="43137"/>
                  </a:srgbClr>
                </a:outerShdw>
              </a:effectLst>
              <a:latin typeface="Segoe"/>
            </a:endParaRPr>
          </a:p>
        </p:txBody>
      </p:sp>
      <p:pic>
        <p:nvPicPr>
          <p:cNvPr id="36877" name="Picture 9" descr="innovation.png"/>
          <p:cNvPicPr>
            <a:picLocks noChangeAspect="1"/>
          </p:cNvPicPr>
          <p:nvPr/>
        </p:nvPicPr>
        <p:blipFill>
          <a:blip r:embed="rId4" cstate="print"/>
          <a:srcRect/>
          <a:stretch>
            <a:fillRect/>
          </a:stretch>
        </p:blipFill>
        <p:spPr bwMode="auto">
          <a:xfrm>
            <a:off x="3086100" y="4376738"/>
            <a:ext cx="1955800" cy="1951037"/>
          </a:xfrm>
          <a:prstGeom prst="rect">
            <a:avLst/>
          </a:prstGeom>
          <a:noFill/>
          <a:ln w="9525">
            <a:noFill/>
            <a:miter lim="800000"/>
            <a:headEnd/>
            <a:tailEnd/>
          </a:ln>
        </p:spPr>
      </p:pic>
      <p:sp>
        <p:nvSpPr>
          <p:cNvPr id="49" name="Right Arrow 9"/>
          <p:cNvSpPr/>
          <p:nvPr/>
        </p:nvSpPr>
        <p:spPr>
          <a:xfrm>
            <a:off x="1050925" y="1484313"/>
            <a:ext cx="4232275" cy="288925"/>
          </a:xfrm>
          <a:prstGeom prst="rightArrow">
            <a:avLst/>
          </a:prstGeom>
          <a:gradFill rotWithShape="1">
            <a:gsLst>
              <a:gs pos="0">
                <a:srgbClr val="8FAD2F">
                  <a:shade val="51000"/>
                  <a:satMod val="130000"/>
                </a:srgbClr>
              </a:gs>
              <a:gs pos="80000">
                <a:srgbClr val="8FAD2F">
                  <a:shade val="93000"/>
                  <a:satMod val="130000"/>
                </a:srgbClr>
              </a:gs>
              <a:gs pos="100000">
                <a:srgbClr val="8FAD2F">
                  <a:shade val="94000"/>
                  <a:satMod val="135000"/>
                </a:srgbClr>
              </a:gs>
            </a:gsLst>
            <a:lin ang="16200000" scaled="0"/>
          </a:gradFill>
          <a:ln w="9525" cap="flat" cmpd="sng" algn="ctr">
            <a:solidFill>
              <a:srgbClr val="8FAD2F">
                <a:shade val="95000"/>
                <a:satMod val="105000"/>
              </a:srgbClr>
            </a:solidFill>
            <a:prstDash val="solid"/>
          </a:ln>
          <a:effectLst>
            <a:outerShdw blurRad="40000" dist="23000" dir="5400000" rotWithShape="0">
              <a:srgbClr val="000000">
                <a:alpha val="35000"/>
              </a:srgbClr>
            </a:outerShdw>
          </a:effectLst>
        </p:spPr>
        <p:txBody>
          <a:bodyPr anchor="ctr"/>
          <a:lstStyle/>
          <a:p>
            <a:pPr fontAlgn="auto">
              <a:spcBef>
                <a:spcPts val="0"/>
              </a:spcBef>
              <a:spcAft>
                <a:spcPts val="0"/>
              </a:spcAft>
              <a:defRPr/>
            </a:pPr>
            <a:endParaRPr lang="zh-CN" altLang="en-US" sz="2800" kern="0" dirty="0">
              <a:solidFill>
                <a:srgbClr val="FFFFFF"/>
              </a:solidFill>
              <a:latin typeface="Calibri" pitchFamily="34" charset="0"/>
              <a:ea typeface="SimSun" pitchFamily="2" charset="-122"/>
              <a:cs typeface="+mn-cs"/>
            </a:endParaRPr>
          </a:p>
        </p:txBody>
      </p:sp>
      <p:sp>
        <p:nvSpPr>
          <p:cNvPr id="51" name="Rounded Rectangle 7"/>
          <p:cNvSpPr/>
          <p:nvPr/>
        </p:nvSpPr>
        <p:spPr bwMode="auto">
          <a:xfrm>
            <a:off x="5409277" y="1078230"/>
            <a:ext cx="3445163" cy="1741170"/>
          </a:xfrm>
          <a:prstGeom prst="roundRect">
            <a:avLst/>
          </a:prstGeom>
          <a:gradFill rotWithShape="1">
            <a:gsLst>
              <a:gs pos="0">
                <a:srgbClr val="8FAD2F">
                  <a:shade val="51000"/>
                  <a:satMod val="130000"/>
                </a:srgbClr>
              </a:gs>
              <a:gs pos="80000">
                <a:srgbClr val="8FAD2F">
                  <a:shade val="93000"/>
                  <a:satMod val="130000"/>
                </a:srgbClr>
              </a:gs>
              <a:gs pos="100000">
                <a:srgbClr val="8FAD2F">
                  <a:shade val="94000"/>
                  <a:satMod val="135000"/>
                </a:srgbClr>
              </a:gs>
            </a:gsLst>
            <a:lin ang="16200000" scaled="0"/>
          </a:gradFill>
          <a:ln w="9525" cap="flat" cmpd="sng" algn="ctr">
            <a:solidFill>
              <a:srgbClr val="8FAD2F">
                <a:shade val="95000"/>
                <a:satMod val="105000"/>
              </a:srgbClr>
            </a:solidFill>
            <a:prstDash val="solid"/>
          </a:ln>
          <a:effectLst>
            <a:outerShdw blurRad="76200" dir="18900000" sy="23000" kx="-1200000" algn="bl" rotWithShape="0">
              <a:prstClr val="black">
                <a:alpha val="20000"/>
              </a:prstClr>
            </a:outerShdw>
            <a:softEdge rad="63500"/>
          </a:effectLst>
        </p:spPr>
        <p:txBody>
          <a:bodyPr anchor="ctr"/>
          <a:lstStyle/>
          <a:p>
            <a:pPr algn="ctr" fontAlgn="auto">
              <a:spcBef>
                <a:spcPts val="0"/>
              </a:spcBef>
              <a:spcAft>
                <a:spcPts val="0"/>
              </a:spcAft>
              <a:defRPr/>
            </a:pPr>
            <a:r>
              <a:rPr lang="tr-TR" sz="2800" kern="0" dirty="0" err="1" smtClean="0">
                <a:solidFill>
                  <a:sysClr val="windowText" lastClr="000000"/>
                </a:solidFill>
                <a:effectLst>
                  <a:outerShdw blurRad="38100" dist="38100" dir="2700000" algn="tl">
                    <a:srgbClr val="000000">
                      <a:alpha val="43137"/>
                    </a:srgbClr>
                  </a:outerShdw>
                </a:effectLst>
                <a:latin typeface="Segoe"/>
                <a:cs typeface="Arial" charset="0"/>
              </a:rPr>
              <a:t>The</a:t>
            </a:r>
            <a:r>
              <a:rPr lang="tr-TR" sz="2800" kern="0" dirty="0" smtClean="0">
                <a:solidFill>
                  <a:sysClr val="windowText" lastClr="000000"/>
                </a:solidFill>
                <a:effectLst>
                  <a:outerShdw blurRad="38100" dist="38100" dir="2700000" algn="tl">
                    <a:srgbClr val="000000">
                      <a:alpha val="43137"/>
                    </a:srgbClr>
                  </a:outerShdw>
                </a:effectLst>
                <a:latin typeface="Segoe"/>
                <a:cs typeface="Arial" charset="0"/>
              </a:rPr>
              <a:t> </a:t>
            </a:r>
            <a:r>
              <a:rPr lang="tr-TR" sz="2800" kern="0" dirty="0" err="1" smtClean="0">
                <a:solidFill>
                  <a:sysClr val="windowText" lastClr="000000"/>
                </a:solidFill>
                <a:effectLst>
                  <a:outerShdw blurRad="38100" dist="38100" dir="2700000" algn="tl">
                    <a:srgbClr val="000000">
                      <a:alpha val="43137"/>
                    </a:srgbClr>
                  </a:outerShdw>
                </a:effectLst>
                <a:latin typeface="Segoe"/>
                <a:cs typeface="Arial" charset="0"/>
              </a:rPr>
              <a:t>ratio</a:t>
            </a:r>
            <a:r>
              <a:rPr lang="tr-TR" sz="2800" kern="0" dirty="0" smtClean="0">
                <a:solidFill>
                  <a:sysClr val="windowText" lastClr="000000"/>
                </a:solidFill>
                <a:effectLst>
                  <a:outerShdw blurRad="38100" dist="38100" dir="2700000" algn="tl">
                    <a:srgbClr val="000000">
                      <a:alpha val="43137"/>
                    </a:srgbClr>
                  </a:outerShdw>
                </a:effectLst>
                <a:latin typeface="Segoe"/>
                <a:cs typeface="Arial" charset="0"/>
              </a:rPr>
              <a:t> of </a:t>
            </a:r>
            <a:r>
              <a:rPr lang="tr-TR" sz="2800" kern="0" dirty="0" err="1" smtClean="0">
                <a:solidFill>
                  <a:sysClr val="windowText" lastClr="000000"/>
                </a:solidFill>
                <a:effectLst>
                  <a:outerShdw blurRad="38100" dist="38100" dir="2700000" algn="tl">
                    <a:srgbClr val="000000">
                      <a:alpha val="43137"/>
                    </a:srgbClr>
                  </a:outerShdw>
                </a:effectLst>
                <a:latin typeface="Segoe"/>
                <a:cs typeface="Arial" charset="0"/>
              </a:rPr>
              <a:t>production</a:t>
            </a:r>
            <a:r>
              <a:rPr lang="tr-TR" sz="2800" kern="0" dirty="0" smtClean="0">
                <a:solidFill>
                  <a:sysClr val="windowText" lastClr="000000"/>
                </a:solidFill>
                <a:effectLst>
                  <a:outerShdw blurRad="38100" dist="38100" dir="2700000" algn="tl">
                    <a:srgbClr val="000000">
                      <a:alpha val="43137"/>
                    </a:srgbClr>
                  </a:outerShdw>
                </a:effectLst>
                <a:latin typeface="Segoe"/>
                <a:cs typeface="Arial" charset="0"/>
              </a:rPr>
              <a:t> </a:t>
            </a:r>
            <a:r>
              <a:rPr lang="tr-TR" sz="2800" kern="0" dirty="0" err="1" smtClean="0">
                <a:solidFill>
                  <a:sysClr val="windowText" lastClr="000000"/>
                </a:solidFill>
                <a:effectLst>
                  <a:outerShdw blurRad="38100" dist="38100" dir="2700000" algn="tl">
                    <a:srgbClr val="000000">
                      <a:alpha val="43137"/>
                    </a:srgbClr>
                  </a:outerShdw>
                </a:effectLst>
                <a:latin typeface="Segoe"/>
                <a:cs typeface="Arial" charset="0"/>
              </a:rPr>
              <a:t>and</a:t>
            </a:r>
            <a:r>
              <a:rPr lang="tr-TR" sz="2800" kern="0" dirty="0" smtClean="0">
                <a:solidFill>
                  <a:sysClr val="windowText" lastClr="000000"/>
                </a:solidFill>
                <a:effectLst>
                  <a:outerShdw blurRad="38100" dist="38100" dir="2700000" algn="tl">
                    <a:srgbClr val="000000">
                      <a:alpha val="43137"/>
                    </a:srgbClr>
                  </a:outerShdw>
                </a:effectLst>
                <a:latin typeface="Segoe"/>
                <a:cs typeface="Arial" charset="0"/>
              </a:rPr>
              <a:t>  </a:t>
            </a:r>
            <a:r>
              <a:rPr lang="tr-TR" sz="2800" kern="0" dirty="0" err="1" smtClean="0">
                <a:solidFill>
                  <a:sysClr val="windowText" lastClr="000000"/>
                </a:solidFill>
                <a:effectLst>
                  <a:outerShdw blurRad="38100" dist="38100" dir="2700000" algn="tl">
                    <a:srgbClr val="000000">
                      <a:alpha val="43137"/>
                    </a:srgbClr>
                  </a:outerShdw>
                </a:effectLst>
                <a:latin typeface="Segoe"/>
                <a:cs typeface="Arial" charset="0"/>
              </a:rPr>
              <a:t>consumption</a:t>
            </a:r>
            <a:endParaRPr lang="tr-TR" sz="2800" kern="0" dirty="0" smtClean="0">
              <a:solidFill>
                <a:sysClr val="windowText" lastClr="000000"/>
              </a:solidFill>
              <a:effectLst>
                <a:outerShdw blurRad="38100" dist="38100" dir="2700000" algn="tl">
                  <a:srgbClr val="000000">
                    <a:alpha val="43137"/>
                  </a:srgbClr>
                </a:outerShdw>
              </a:effectLst>
              <a:latin typeface="Segoe"/>
              <a:cs typeface="Arial" charset="0"/>
            </a:endParaRPr>
          </a:p>
          <a:p>
            <a:pPr algn="ctr" fontAlgn="auto">
              <a:spcBef>
                <a:spcPts val="0"/>
              </a:spcBef>
              <a:spcAft>
                <a:spcPts val="0"/>
              </a:spcAft>
              <a:defRPr/>
            </a:pPr>
            <a:r>
              <a:rPr lang="tr-TR" sz="2800" kern="0" dirty="0" smtClean="0">
                <a:solidFill>
                  <a:sysClr val="windowText" lastClr="000000"/>
                </a:solidFill>
                <a:effectLst>
                  <a:outerShdw blurRad="38100" dist="38100" dir="2700000" algn="tl">
                    <a:srgbClr val="000000">
                      <a:alpha val="43137"/>
                    </a:srgbClr>
                  </a:outerShdw>
                </a:effectLst>
                <a:latin typeface="Segoe"/>
                <a:cs typeface="Arial" charset="0"/>
              </a:rPr>
              <a:t> </a:t>
            </a:r>
            <a:r>
              <a:rPr lang="tr-TR" sz="2800" b="1" kern="0" dirty="0" smtClean="0">
                <a:solidFill>
                  <a:sysClr val="windowText" lastClr="000000"/>
                </a:solidFill>
                <a:effectLst>
                  <a:outerShdw blurRad="38100" dist="38100" dir="2700000" algn="tl">
                    <a:srgbClr val="000000">
                      <a:alpha val="43137"/>
                    </a:srgbClr>
                  </a:outerShdw>
                </a:effectLst>
                <a:latin typeface="Segoe"/>
                <a:cs typeface="Arial" charset="0"/>
              </a:rPr>
              <a:t>91.7 %</a:t>
            </a:r>
            <a:endParaRPr lang="zh-CN" altLang="en-US" sz="2800" b="1" kern="0" dirty="0">
              <a:solidFill>
                <a:srgbClr val="F8F8F8"/>
              </a:solidFill>
              <a:effectLst>
                <a:outerShdw blurRad="38100" dist="38100" dir="2700000" algn="tl">
                  <a:srgbClr val="C0C0C0"/>
                </a:outerShdw>
              </a:effectLst>
              <a:latin typeface="Calibri" pitchFamily="34" charset="0"/>
              <a:ea typeface="SimSun" pitchFamily="2" charset="-122"/>
              <a:cs typeface="+mn-cs"/>
            </a:endParaRPr>
          </a:p>
        </p:txBody>
      </p:sp>
      <p:sp>
        <p:nvSpPr>
          <p:cNvPr id="28" name="27 Dikdörtgen"/>
          <p:cNvSpPr/>
          <p:nvPr/>
        </p:nvSpPr>
        <p:spPr>
          <a:xfrm>
            <a:off x="597408" y="5309295"/>
            <a:ext cx="1792224" cy="923330"/>
          </a:xfrm>
          <a:prstGeom prst="rect">
            <a:avLst/>
          </a:prstGeom>
          <a:ln>
            <a:noFill/>
          </a:ln>
          <a:effectLst/>
          <a:scene3d>
            <a:camera prst="orthographicFront"/>
            <a:lightRig rig="flood" dir="t">
              <a:rot lat="0" lon="0" rev="13800000"/>
            </a:lightRig>
          </a:scene3d>
          <a:sp3d extrusionH="107950" prstMaterial="plastic">
            <a:bevelT w="82550" h="63500" prst="divot"/>
            <a:bevelB/>
          </a:sp3d>
        </p:spPr>
        <p:style>
          <a:lnRef idx="2">
            <a:schemeClr val="accent2"/>
          </a:lnRef>
          <a:fillRef idx="1">
            <a:schemeClr val="lt1"/>
          </a:fillRef>
          <a:effectRef idx="0">
            <a:schemeClr val="accent2"/>
          </a:effectRef>
          <a:fontRef idx="minor">
            <a:schemeClr val="dk1"/>
          </a:fontRef>
        </p:style>
        <p:txBody>
          <a:bodyPr>
            <a:spAutoFit/>
          </a:bodyPr>
          <a:lstStyle/>
          <a:p>
            <a:pPr algn="ctr">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tr-T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cs typeface="Calibri" pitchFamily="34" charset="0"/>
              </a:rPr>
              <a:t>INSTALLED POWER</a:t>
            </a:r>
            <a:endParaRPr lang="tr-T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cs typeface="Calibri" pitchFamily="34" charset="0"/>
            </a:endParaRPr>
          </a:p>
          <a:p>
            <a:pPr algn="ctr">
              <a:lnSpc>
                <a:spcPct val="90000"/>
              </a:lnSpc>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tr-T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cs typeface="Calibri" pitchFamily="34" charset="0"/>
              </a:rPr>
              <a:t>51.36 </a:t>
            </a:r>
            <a:r>
              <a:rPr lang="tr-TR" sz="2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cs typeface="Calibri" pitchFamily="34" charset="0"/>
              </a:rPr>
              <a:t>MWh</a:t>
            </a:r>
            <a:endParaRPr lang="tr-T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pitchFamily="34" charset="0"/>
              <a:cs typeface="Calibri" pitchFamily="34" charset="0"/>
            </a:endParaRPr>
          </a:p>
        </p:txBody>
      </p:sp>
      <p:sp>
        <p:nvSpPr>
          <p:cNvPr id="21" name="20 Dikdörtgen"/>
          <p:cNvSpPr/>
          <p:nvPr/>
        </p:nvSpPr>
        <p:spPr>
          <a:xfrm>
            <a:off x="5857280" y="6439321"/>
            <a:ext cx="3141309" cy="276999"/>
          </a:xfrm>
          <a:prstGeom prst="rect">
            <a:avLst/>
          </a:prstGeom>
        </p:spPr>
        <p:txBody>
          <a:bodyPr wrap="none">
            <a:spAutoFit/>
          </a:bodyPr>
          <a:lstStyle/>
          <a:p>
            <a:r>
              <a:rPr lang="tr-TR" sz="1200" dirty="0" smtClean="0"/>
              <a:t>TEİAŞ: </a:t>
            </a:r>
            <a:r>
              <a:rPr lang="tr-TR" sz="1200" dirty="0" err="1" smtClean="0"/>
              <a:t>Turkish</a:t>
            </a:r>
            <a:r>
              <a:rPr lang="tr-TR" sz="1200" dirty="0" smtClean="0"/>
              <a:t> </a:t>
            </a:r>
            <a:r>
              <a:rPr lang="tr-TR" sz="1200" dirty="0" err="1" smtClean="0"/>
              <a:t>Electricity</a:t>
            </a:r>
            <a:r>
              <a:rPr lang="tr-TR" sz="1200" dirty="0" smtClean="0"/>
              <a:t> </a:t>
            </a:r>
            <a:r>
              <a:rPr lang="tr-TR" sz="1200" dirty="0" err="1" smtClean="0"/>
              <a:t>Transmission</a:t>
            </a:r>
            <a:r>
              <a:rPr lang="tr-TR" sz="1200" dirty="0" smtClean="0"/>
              <a:t> </a:t>
            </a:r>
            <a:r>
              <a:rPr lang="tr-TR" sz="1200" dirty="0" err="1" smtClean="0"/>
              <a:t>Co</a:t>
            </a:r>
            <a:r>
              <a:rPr lang="tr-TR" sz="1200" dirty="0" smtClean="0"/>
              <a:t>.</a:t>
            </a:r>
            <a:endParaRPr lang="tr-TR" sz="1200"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txBox="1">
            <a:spLocks/>
          </p:cNvSpPr>
          <p:nvPr/>
        </p:nvSpPr>
        <p:spPr>
          <a:xfrm>
            <a:off x="571472" y="363538"/>
            <a:ext cx="8072494" cy="422256"/>
          </a:xfrm>
          <a:prstGeom prst="rect">
            <a:avLst/>
          </a:prstGeom>
          <a:solidFill>
            <a:srgbClr val="C00000"/>
          </a:solidFill>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300" b="0" i="0" u="none" strike="noStrike" kern="1200" cap="none" spc="0" normalizeH="0" baseline="0" noProof="0" dirty="0" smtClean="0">
                <a:ln>
                  <a:noFill/>
                </a:ln>
                <a:solidFill>
                  <a:schemeClr val="bg1"/>
                </a:solidFill>
                <a:effectLst/>
                <a:uLnTx/>
                <a:uFillTx/>
                <a:latin typeface="+mj-lt"/>
                <a:ea typeface="+mj-ea"/>
                <a:cs typeface="+mj-cs"/>
              </a:rPr>
              <a:t>RARE EARTH ELEMENTS AND THORIUM RESERVE</a:t>
            </a:r>
            <a:br>
              <a:rPr kumimoji="0" lang="tr-TR" sz="2300" b="0" i="0" u="none" strike="noStrike" kern="1200" cap="none" spc="0" normalizeH="0" baseline="0" noProof="0" dirty="0" smtClean="0">
                <a:ln>
                  <a:noFill/>
                </a:ln>
                <a:solidFill>
                  <a:schemeClr val="bg1"/>
                </a:solidFill>
                <a:effectLst/>
                <a:uLnTx/>
                <a:uFillTx/>
                <a:latin typeface="+mj-lt"/>
                <a:ea typeface="+mj-ea"/>
                <a:cs typeface="+mj-cs"/>
              </a:rPr>
            </a:br>
            <a:endParaRPr kumimoji="0" lang="tr-TR" sz="2300" b="0" i="0" u="none" strike="noStrike" kern="1200" cap="none" spc="0" normalizeH="0" baseline="0" noProof="0" dirty="0" smtClean="0">
              <a:ln>
                <a:noFill/>
              </a:ln>
              <a:solidFill>
                <a:schemeClr val="bg1"/>
              </a:solidFill>
              <a:effectLst/>
              <a:uLnTx/>
              <a:uFillTx/>
              <a:latin typeface="+mj-lt"/>
              <a:ea typeface="+mj-ea"/>
              <a:cs typeface="+mj-cs"/>
            </a:endParaRPr>
          </a:p>
        </p:txBody>
      </p:sp>
      <p:sp>
        <p:nvSpPr>
          <p:cNvPr id="3" name="2 Dikdörtgen"/>
          <p:cNvSpPr/>
          <p:nvPr/>
        </p:nvSpPr>
        <p:spPr>
          <a:xfrm>
            <a:off x="399450" y="1100692"/>
            <a:ext cx="8406222" cy="5392245"/>
          </a:xfrm>
          <a:prstGeom prst="rect">
            <a:avLst/>
          </a:prstGeom>
        </p:spPr>
        <p:txBody>
          <a:bodyPr wrap="square">
            <a:spAutoFit/>
          </a:bodyPr>
          <a:lstStyle/>
          <a:p>
            <a:pPr marL="444500" lvl="1" indent="-261938" algn="just">
              <a:spcBef>
                <a:spcPct val="20000"/>
              </a:spcBef>
              <a:buClr>
                <a:schemeClr val="accent6"/>
              </a:buClr>
              <a:buFont typeface="Wingdings" pitchFamily="2" charset="2"/>
              <a:buChar char="§"/>
              <a:defRPr/>
            </a:pPr>
            <a:r>
              <a:rPr lang="tr-TR" sz="2400" dirty="0" smtClean="0">
                <a:latin typeface="+mn-lt"/>
                <a:cs typeface="+mn-cs"/>
              </a:rPr>
              <a:t>Eti Maden </a:t>
            </a:r>
            <a:r>
              <a:rPr lang="tr-TR" sz="2400" dirty="0" err="1" smtClean="0">
                <a:latin typeface="+mn-lt"/>
                <a:cs typeface="+mn-cs"/>
              </a:rPr>
              <a:t>posesses</a:t>
            </a:r>
            <a:r>
              <a:rPr lang="tr-TR" sz="2400" dirty="0" smtClean="0">
                <a:latin typeface="+mn-lt"/>
                <a:cs typeface="+mn-cs"/>
              </a:rPr>
              <a:t> </a:t>
            </a:r>
            <a:r>
              <a:rPr lang="tr-TR" sz="2400" dirty="0" err="1" smtClean="0">
                <a:latin typeface="+mn-lt"/>
                <a:cs typeface="+mn-cs"/>
              </a:rPr>
              <a:t>the</a:t>
            </a:r>
            <a:r>
              <a:rPr lang="tr-TR" sz="2400" dirty="0" smtClean="0">
                <a:latin typeface="+mn-lt"/>
                <a:cs typeface="+mn-cs"/>
              </a:rPr>
              <a:t> </a:t>
            </a:r>
            <a:r>
              <a:rPr lang="tr-TR" sz="2400" dirty="0" err="1" smtClean="0">
                <a:latin typeface="+mn-lt"/>
                <a:cs typeface="+mn-cs"/>
              </a:rPr>
              <a:t>operating</a:t>
            </a:r>
            <a:r>
              <a:rPr lang="tr-TR" sz="2400" dirty="0" smtClean="0">
                <a:latin typeface="+mn-lt"/>
                <a:cs typeface="+mn-cs"/>
              </a:rPr>
              <a:t> </a:t>
            </a:r>
            <a:r>
              <a:rPr lang="tr-TR" sz="2400" dirty="0" err="1" smtClean="0">
                <a:latin typeface="+mn-lt"/>
                <a:cs typeface="+mn-cs"/>
              </a:rPr>
              <a:t>license</a:t>
            </a:r>
            <a:r>
              <a:rPr lang="tr-TR" sz="2400" dirty="0" smtClean="0">
                <a:latin typeface="+mn-lt"/>
                <a:cs typeface="+mn-cs"/>
              </a:rPr>
              <a:t> of </a:t>
            </a:r>
            <a:r>
              <a:rPr lang="tr-TR" sz="2400" b="1" i="1" dirty="0" err="1" smtClean="0">
                <a:solidFill>
                  <a:srgbClr val="C00000"/>
                </a:solidFill>
                <a:latin typeface="+mn-lt"/>
                <a:cs typeface="+mn-cs"/>
              </a:rPr>
              <a:t>rare earth elements and thorium reserve </a:t>
            </a:r>
            <a:r>
              <a:rPr lang="tr-TR" sz="2400" dirty="0" err="1" smtClean="0">
                <a:latin typeface="+mn-lt"/>
                <a:cs typeface="+mn-cs"/>
              </a:rPr>
              <a:t>located</a:t>
            </a:r>
            <a:r>
              <a:rPr lang="tr-TR" sz="2400" dirty="0" smtClean="0">
                <a:latin typeface="+mn-lt"/>
                <a:cs typeface="+mn-cs"/>
              </a:rPr>
              <a:t> in </a:t>
            </a:r>
            <a:r>
              <a:rPr lang="tr-TR" sz="2400" b="1" i="1" dirty="0" smtClean="0">
                <a:solidFill>
                  <a:srgbClr val="C00000"/>
                </a:solidFill>
                <a:latin typeface="+mn-lt"/>
                <a:cs typeface="+mn-cs"/>
              </a:rPr>
              <a:t>Eskişehir/Sivrihisar </a:t>
            </a:r>
            <a:r>
              <a:rPr lang="tr-TR" sz="2400" b="1" i="1" dirty="0" err="1" smtClean="0">
                <a:solidFill>
                  <a:srgbClr val="C00000"/>
                </a:solidFill>
                <a:latin typeface="+mn-lt"/>
                <a:cs typeface="+mn-cs"/>
              </a:rPr>
              <a:t>region</a:t>
            </a:r>
            <a:r>
              <a:rPr lang="tr-TR" sz="2400" dirty="0" smtClean="0">
                <a:latin typeface="+mn-lt"/>
                <a:cs typeface="+mn-cs"/>
              </a:rPr>
              <a:t>. </a:t>
            </a:r>
            <a:r>
              <a:rPr lang="tr-TR" sz="2400" dirty="0" err="1" smtClean="0">
                <a:latin typeface="+mn-lt"/>
                <a:cs typeface="+mn-cs"/>
              </a:rPr>
              <a:t>The</a:t>
            </a:r>
            <a:r>
              <a:rPr lang="tr-TR" sz="2400" dirty="0" smtClean="0">
                <a:latin typeface="+mn-lt"/>
                <a:cs typeface="+mn-cs"/>
              </a:rPr>
              <a:t> </a:t>
            </a:r>
            <a:r>
              <a:rPr lang="tr-TR" sz="2400" dirty="0" err="1" smtClean="0">
                <a:latin typeface="+mn-lt"/>
                <a:cs typeface="+mn-cs"/>
              </a:rPr>
              <a:t>ore</a:t>
            </a:r>
            <a:r>
              <a:rPr lang="tr-TR" sz="2400" dirty="0" smtClean="0">
                <a:latin typeface="+mn-lt"/>
                <a:cs typeface="+mn-cs"/>
              </a:rPr>
              <a:t> is </a:t>
            </a:r>
            <a:r>
              <a:rPr lang="tr-TR" sz="2400" dirty="0" err="1" smtClean="0">
                <a:latin typeface="+mn-lt"/>
                <a:cs typeface="+mn-cs"/>
              </a:rPr>
              <a:t>complex</a:t>
            </a:r>
            <a:r>
              <a:rPr lang="tr-TR" sz="2400" dirty="0" smtClean="0">
                <a:latin typeface="+mn-lt"/>
                <a:cs typeface="+mn-cs"/>
              </a:rPr>
              <a:t> in </a:t>
            </a:r>
            <a:r>
              <a:rPr lang="tr-TR" sz="2400" dirty="0" err="1" smtClean="0">
                <a:latin typeface="+mn-lt"/>
                <a:cs typeface="+mn-cs"/>
              </a:rPr>
              <a:t>nature</a:t>
            </a:r>
            <a:r>
              <a:rPr lang="tr-TR" sz="2400" dirty="0" smtClean="0">
                <a:latin typeface="+mn-lt"/>
                <a:cs typeface="+mn-cs"/>
              </a:rPr>
              <a:t>.</a:t>
            </a:r>
          </a:p>
          <a:p>
            <a:pPr marL="444500" lvl="1" indent="-261938" algn="just">
              <a:spcBef>
                <a:spcPct val="20000"/>
              </a:spcBef>
              <a:buClr>
                <a:schemeClr val="accent6"/>
              </a:buClr>
              <a:buFont typeface="Wingdings" pitchFamily="2" charset="2"/>
              <a:buChar char="§"/>
              <a:defRPr/>
            </a:pPr>
            <a:r>
              <a:rPr lang="tr-TR" sz="2400" dirty="0" err="1" smtClean="0">
                <a:latin typeface="+mn-lt"/>
                <a:cs typeface="+mn-cs"/>
              </a:rPr>
              <a:t>The</a:t>
            </a:r>
            <a:r>
              <a:rPr lang="tr-TR" sz="2400" dirty="0" smtClean="0">
                <a:latin typeface="+mn-lt"/>
                <a:cs typeface="+mn-cs"/>
              </a:rPr>
              <a:t> </a:t>
            </a:r>
            <a:r>
              <a:rPr lang="tr-TR" sz="2400" dirty="0" err="1" smtClean="0">
                <a:latin typeface="+mn-lt"/>
                <a:cs typeface="+mn-cs"/>
              </a:rPr>
              <a:t>ore</a:t>
            </a:r>
            <a:r>
              <a:rPr lang="tr-TR" sz="2400" dirty="0" smtClean="0">
                <a:latin typeface="+mn-lt"/>
                <a:cs typeface="+mn-cs"/>
              </a:rPr>
              <a:t> </a:t>
            </a:r>
            <a:r>
              <a:rPr lang="tr-TR" sz="2400" dirty="0" err="1" smtClean="0">
                <a:latin typeface="+mn-lt"/>
                <a:cs typeface="+mn-cs"/>
              </a:rPr>
              <a:t>contains</a:t>
            </a:r>
            <a:r>
              <a:rPr lang="tr-TR" sz="2400" dirty="0" smtClean="0">
                <a:latin typeface="+mn-lt"/>
                <a:cs typeface="+mn-cs"/>
              </a:rPr>
              <a:t> </a:t>
            </a:r>
            <a:r>
              <a:rPr lang="tr-TR" sz="2400" b="1" i="1" dirty="0" smtClean="0">
                <a:solidFill>
                  <a:srgbClr val="C00000"/>
                </a:solidFill>
                <a:latin typeface="+mn-lt"/>
                <a:cs typeface="+mn-cs"/>
              </a:rPr>
              <a:t>REE (</a:t>
            </a:r>
            <a:r>
              <a:rPr lang="tr-TR" sz="2400" b="1" i="1" dirty="0" err="1" smtClean="0">
                <a:solidFill>
                  <a:srgbClr val="C00000"/>
                </a:solidFill>
                <a:latin typeface="+mn-lt"/>
                <a:cs typeface="+mn-cs"/>
              </a:rPr>
              <a:t>Rare</a:t>
            </a:r>
            <a:r>
              <a:rPr lang="tr-TR" sz="2400" b="1" i="1" dirty="0" smtClean="0">
                <a:solidFill>
                  <a:srgbClr val="C00000"/>
                </a:solidFill>
                <a:latin typeface="+mn-lt"/>
                <a:cs typeface="+mn-cs"/>
              </a:rPr>
              <a:t> </a:t>
            </a:r>
            <a:r>
              <a:rPr lang="tr-TR" sz="2400" b="1" i="1" dirty="0" err="1" smtClean="0">
                <a:solidFill>
                  <a:srgbClr val="C00000"/>
                </a:solidFill>
                <a:latin typeface="+mn-lt"/>
                <a:cs typeface="+mn-cs"/>
              </a:rPr>
              <a:t>Earth</a:t>
            </a:r>
            <a:r>
              <a:rPr lang="tr-TR" sz="2400" b="1" i="1" dirty="0" smtClean="0">
                <a:solidFill>
                  <a:srgbClr val="C00000"/>
                </a:solidFill>
                <a:latin typeface="+mn-lt"/>
                <a:cs typeface="+mn-cs"/>
              </a:rPr>
              <a:t> </a:t>
            </a:r>
            <a:r>
              <a:rPr lang="tr-TR" sz="2400" b="1" i="1" dirty="0" err="1" smtClean="0">
                <a:solidFill>
                  <a:srgbClr val="C00000"/>
                </a:solidFill>
                <a:latin typeface="+mn-lt"/>
                <a:cs typeface="+mn-cs"/>
              </a:rPr>
              <a:t>Elements</a:t>
            </a:r>
            <a:r>
              <a:rPr lang="tr-TR" sz="2400" b="1" i="1" dirty="0" smtClean="0">
                <a:solidFill>
                  <a:srgbClr val="C00000"/>
                </a:solidFill>
                <a:latin typeface="+mn-lt"/>
                <a:cs typeface="+mn-cs"/>
              </a:rPr>
              <a:t>) </a:t>
            </a:r>
            <a:r>
              <a:rPr lang="tr-TR" sz="2400" dirty="0" err="1" smtClean="0">
                <a:latin typeface="+mn-lt"/>
                <a:cs typeface="+mn-cs"/>
              </a:rPr>
              <a:t>Cerium</a:t>
            </a:r>
            <a:r>
              <a:rPr lang="tr-TR" sz="2400" dirty="0" smtClean="0">
                <a:latin typeface="+mn-lt"/>
                <a:cs typeface="+mn-cs"/>
              </a:rPr>
              <a:t>, Lantan, </a:t>
            </a:r>
            <a:r>
              <a:rPr lang="tr-TR" sz="2400" dirty="0" err="1" smtClean="0">
                <a:latin typeface="+mn-lt"/>
                <a:cs typeface="+mn-cs"/>
              </a:rPr>
              <a:t>Neodium</a:t>
            </a:r>
            <a:r>
              <a:rPr lang="tr-TR" sz="2400" dirty="0" smtClean="0">
                <a:latin typeface="+mn-lt"/>
                <a:cs typeface="+mn-cs"/>
              </a:rPr>
              <a:t>, barite </a:t>
            </a:r>
            <a:r>
              <a:rPr lang="tr-TR" sz="2400" dirty="0" err="1" smtClean="0">
                <a:latin typeface="+mn-lt"/>
                <a:cs typeface="+mn-cs"/>
              </a:rPr>
              <a:t>and</a:t>
            </a:r>
            <a:r>
              <a:rPr lang="tr-TR" sz="2400" dirty="0" smtClean="0">
                <a:latin typeface="+mn-lt"/>
                <a:cs typeface="+mn-cs"/>
              </a:rPr>
              <a:t> </a:t>
            </a:r>
            <a:r>
              <a:rPr lang="tr-TR" sz="2400" dirty="0" err="1" smtClean="0">
                <a:latin typeface="+mn-lt"/>
                <a:cs typeface="+mn-cs"/>
              </a:rPr>
              <a:t>fluorite</a:t>
            </a:r>
            <a:r>
              <a:rPr lang="tr-TR" sz="2400" dirty="0" smtClean="0">
                <a:latin typeface="+mn-lt"/>
                <a:cs typeface="+mn-cs"/>
              </a:rPr>
              <a:t> </a:t>
            </a:r>
            <a:r>
              <a:rPr lang="tr-TR" sz="2400" dirty="0" err="1" smtClean="0">
                <a:latin typeface="+mn-lt"/>
                <a:cs typeface="+mn-cs"/>
              </a:rPr>
              <a:t>besides</a:t>
            </a:r>
            <a:r>
              <a:rPr lang="tr-TR" sz="2400" dirty="0" smtClean="0">
                <a:latin typeface="+mn-lt"/>
                <a:cs typeface="+mn-cs"/>
              </a:rPr>
              <a:t> </a:t>
            </a:r>
            <a:r>
              <a:rPr lang="tr-TR" sz="2400" dirty="0" err="1" smtClean="0">
                <a:latin typeface="+mn-lt"/>
                <a:cs typeface="+mn-cs"/>
              </a:rPr>
              <a:t>thorium</a:t>
            </a:r>
            <a:r>
              <a:rPr lang="tr-TR" sz="2400" dirty="0" smtClean="0">
                <a:latin typeface="+mn-lt"/>
                <a:cs typeface="+mn-cs"/>
              </a:rPr>
              <a:t>.</a:t>
            </a:r>
          </a:p>
          <a:p>
            <a:pPr marL="444500" lvl="1" indent="-261938" algn="just">
              <a:spcBef>
                <a:spcPct val="20000"/>
              </a:spcBef>
              <a:buClr>
                <a:schemeClr val="accent6"/>
              </a:buClr>
              <a:buFont typeface="Wingdings" pitchFamily="2" charset="2"/>
              <a:buChar char="§"/>
              <a:defRPr/>
            </a:pPr>
            <a:r>
              <a:rPr lang="tr-TR" sz="2400" dirty="0" smtClean="0">
                <a:latin typeface="+mn-lt"/>
                <a:cs typeface="+mn-cs"/>
              </a:rPr>
              <a:t>Mineral </a:t>
            </a:r>
            <a:r>
              <a:rPr lang="tr-TR" sz="2400" dirty="0" err="1" smtClean="0">
                <a:latin typeface="+mn-lt"/>
                <a:cs typeface="+mn-cs"/>
              </a:rPr>
              <a:t>contents</a:t>
            </a:r>
            <a:r>
              <a:rPr lang="tr-TR" sz="2400" dirty="0" smtClean="0">
                <a:latin typeface="+mn-lt"/>
                <a:cs typeface="+mn-cs"/>
              </a:rPr>
              <a:t> of </a:t>
            </a:r>
            <a:r>
              <a:rPr lang="tr-TR" sz="2400" dirty="0" err="1" smtClean="0">
                <a:latin typeface="+mn-lt"/>
                <a:cs typeface="+mn-cs"/>
              </a:rPr>
              <a:t>the</a:t>
            </a:r>
            <a:r>
              <a:rPr lang="tr-TR" sz="2400" dirty="0" smtClean="0">
                <a:latin typeface="+mn-lt"/>
                <a:cs typeface="+mn-cs"/>
              </a:rPr>
              <a:t> </a:t>
            </a:r>
            <a:r>
              <a:rPr lang="tr-TR" sz="2400" b="1" i="1" dirty="0" err="1" smtClean="0">
                <a:solidFill>
                  <a:srgbClr val="C00000"/>
                </a:solidFill>
                <a:latin typeface="+mn-lt"/>
                <a:cs typeface="+mn-cs"/>
              </a:rPr>
              <a:t>orebody</a:t>
            </a:r>
            <a:r>
              <a:rPr lang="tr-TR" sz="2400" dirty="0" smtClean="0">
                <a:latin typeface="+mn-lt"/>
                <a:cs typeface="+mn-cs"/>
              </a:rPr>
              <a:t>; 37,44% CaF2, 31,04% BaSO4 </a:t>
            </a:r>
            <a:r>
              <a:rPr lang="tr-TR" sz="2400" dirty="0" err="1" smtClean="0">
                <a:latin typeface="+mn-lt"/>
                <a:cs typeface="+mn-cs"/>
              </a:rPr>
              <a:t>and</a:t>
            </a:r>
            <a:r>
              <a:rPr lang="tr-TR" sz="2400" dirty="0" smtClean="0">
                <a:latin typeface="+mn-lt"/>
                <a:cs typeface="+mn-cs"/>
              </a:rPr>
              <a:t> 3,14% RRE. </a:t>
            </a:r>
            <a:r>
              <a:rPr lang="tr-TR" sz="2400" dirty="0" err="1" smtClean="0">
                <a:latin typeface="+mn-lt"/>
                <a:cs typeface="+mn-cs"/>
              </a:rPr>
              <a:t>Calculated</a:t>
            </a:r>
            <a:r>
              <a:rPr lang="tr-TR" sz="2400" dirty="0" smtClean="0">
                <a:latin typeface="+mn-lt"/>
                <a:cs typeface="+mn-cs"/>
              </a:rPr>
              <a:t> total </a:t>
            </a:r>
            <a:r>
              <a:rPr lang="tr-TR" sz="2400" dirty="0" err="1" smtClean="0">
                <a:latin typeface="+mn-lt"/>
                <a:cs typeface="+mn-cs"/>
              </a:rPr>
              <a:t>reserve</a:t>
            </a:r>
            <a:r>
              <a:rPr lang="tr-TR" sz="2400" dirty="0" smtClean="0">
                <a:latin typeface="+mn-lt"/>
                <a:cs typeface="+mn-cs"/>
              </a:rPr>
              <a:t> is </a:t>
            </a:r>
            <a:r>
              <a:rPr lang="tr-TR" sz="2400" dirty="0" err="1" smtClean="0">
                <a:latin typeface="+mn-lt"/>
                <a:cs typeface="+mn-cs"/>
              </a:rPr>
              <a:t>about</a:t>
            </a:r>
            <a:r>
              <a:rPr lang="tr-TR" sz="2400" dirty="0" smtClean="0">
                <a:latin typeface="+mn-lt"/>
                <a:cs typeface="+mn-cs"/>
              </a:rPr>
              <a:t> 30.358.268 ton.</a:t>
            </a:r>
          </a:p>
          <a:p>
            <a:pPr marL="444500" lvl="1" indent="-261938" algn="just">
              <a:spcBef>
                <a:spcPct val="20000"/>
              </a:spcBef>
              <a:buClr>
                <a:schemeClr val="accent6"/>
              </a:buClr>
              <a:buFont typeface="Wingdings" pitchFamily="2" charset="2"/>
              <a:buChar char="§"/>
              <a:defRPr/>
            </a:pPr>
            <a:r>
              <a:rPr lang="tr-TR" sz="2400" dirty="0" err="1" smtClean="0">
                <a:latin typeface="+mn-lt"/>
                <a:cs typeface="+mn-cs"/>
              </a:rPr>
              <a:t>Amount</a:t>
            </a:r>
            <a:r>
              <a:rPr lang="tr-TR" sz="2400" dirty="0" smtClean="0">
                <a:latin typeface="+mn-lt"/>
                <a:cs typeface="+mn-cs"/>
              </a:rPr>
              <a:t> of </a:t>
            </a:r>
            <a:r>
              <a:rPr lang="tr-TR" sz="2400" dirty="0" err="1" smtClean="0">
                <a:latin typeface="+mn-lt"/>
                <a:cs typeface="+mn-cs"/>
              </a:rPr>
              <a:t>those</a:t>
            </a:r>
            <a:r>
              <a:rPr lang="tr-TR" sz="2400" dirty="0" smtClean="0">
                <a:latin typeface="+mn-lt"/>
                <a:cs typeface="+mn-cs"/>
              </a:rPr>
              <a:t> </a:t>
            </a:r>
            <a:r>
              <a:rPr lang="tr-TR" sz="2400" dirty="0" err="1" smtClean="0">
                <a:latin typeface="+mn-lt"/>
                <a:cs typeface="+mn-cs"/>
              </a:rPr>
              <a:t>minerals</a:t>
            </a:r>
            <a:r>
              <a:rPr lang="tr-TR" sz="2400" dirty="0" smtClean="0">
                <a:latin typeface="+mn-lt"/>
                <a:cs typeface="+mn-cs"/>
              </a:rPr>
              <a:t> in </a:t>
            </a:r>
            <a:r>
              <a:rPr lang="tr-TR" sz="2400" dirty="0" err="1" smtClean="0">
                <a:latin typeface="+mn-lt"/>
                <a:cs typeface="+mn-cs"/>
              </a:rPr>
              <a:t>the</a:t>
            </a:r>
            <a:r>
              <a:rPr lang="tr-TR" sz="2400" dirty="0" smtClean="0">
                <a:latin typeface="+mn-lt"/>
                <a:cs typeface="+mn-cs"/>
              </a:rPr>
              <a:t> </a:t>
            </a:r>
            <a:r>
              <a:rPr lang="tr-TR" sz="2400" dirty="0" err="1" smtClean="0">
                <a:latin typeface="+mn-lt"/>
                <a:cs typeface="+mn-cs"/>
              </a:rPr>
              <a:t>orebody</a:t>
            </a:r>
            <a:r>
              <a:rPr lang="tr-TR" sz="2400" dirty="0" smtClean="0">
                <a:latin typeface="+mn-lt"/>
                <a:cs typeface="+mn-cs"/>
              </a:rPr>
              <a:t>: 11.366.135 ton </a:t>
            </a:r>
            <a:r>
              <a:rPr lang="tr-TR" sz="2400" dirty="0" err="1" smtClean="0">
                <a:latin typeface="+mn-lt"/>
                <a:cs typeface="+mn-cs"/>
              </a:rPr>
              <a:t>Fluorite</a:t>
            </a:r>
            <a:r>
              <a:rPr lang="tr-TR" sz="2400" dirty="0" smtClean="0">
                <a:latin typeface="+mn-lt"/>
                <a:cs typeface="+mn-cs"/>
              </a:rPr>
              <a:t>, 9.424.424 ton Barite, 953.587 ton RRE (CeO2+La2O3+Nd2O3), 8.612.182 ton gang </a:t>
            </a:r>
            <a:r>
              <a:rPr lang="tr-TR" sz="2400" dirty="0" err="1" smtClean="0">
                <a:latin typeface="+mn-lt"/>
                <a:cs typeface="+mn-cs"/>
              </a:rPr>
              <a:t>minerals</a:t>
            </a:r>
            <a:r>
              <a:rPr lang="tr-TR" sz="2400" dirty="0" smtClean="0">
                <a:latin typeface="+mn-lt"/>
                <a:cs typeface="+mn-cs"/>
              </a:rPr>
              <a:t>.</a:t>
            </a:r>
            <a:endParaRPr lang="tr-TR" dirty="0" smtClean="0">
              <a:latin typeface="+mn-lt"/>
            </a:endParaRPr>
          </a:p>
          <a:p>
            <a:pPr algn="just"/>
            <a:endParaRPr lang="tr-TR" dirty="0">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Başlık"/>
          <p:cNvSpPr>
            <a:spLocks noGrp="1"/>
          </p:cNvSpPr>
          <p:nvPr>
            <p:ph type="title"/>
          </p:nvPr>
        </p:nvSpPr>
        <p:spPr>
          <a:xfrm>
            <a:off x="80963" y="363538"/>
            <a:ext cx="8993187" cy="571500"/>
          </a:xfrm>
          <a:solidFill>
            <a:srgbClr val="C00000"/>
          </a:solidFill>
        </p:spPr>
        <p:txBody>
          <a:bodyPr anchor="ctr">
            <a:normAutofit fontScale="90000"/>
          </a:bodyPr>
          <a:lstStyle/>
          <a:p>
            <a:pPr algn="ctr"/>
            <a:r>
              <a:rPr lang="tr-TR" sz="2500" dirty="0" smtClean="0">
                <a:solidFill>
                  <a:schemeClr val="bg1"/>
                </a:solidFill>
              </a:rPr>
              <a:t/>
            </a:r>
            <a:br>
              <a:rPr lang="tr-TR" sz="2500" dirty="0" smtClean="0">
                <a:solidFill>
                  <a:schemeClr val="bg1"/>
                </a:solidFill>
              </a:rPr>
            </a:br>
            <a:r>
              <a:rPr lang="tr-TR" sz="2500" dirty="0" smtClean="0">
                <a:solidFill>
                  <a:schemeClr val="bg1"/>
                </a:solidFill>
              </a:rPr>
              <a:t>RARE EARTH ELEMENTS PROJECT</a:t>
            </a:r>
            <a:br>
              <a:rPr lang="tr-TR" sz="2500" dirty="0" smtClean="0">
                <a:solidFill>
                  <a:schemeClr val="bg1"/>
                </a:solidFill>
              </a:rPr>
            </a:br>
            <a:endParaRPr lang="tr-TR" sz="2500" dirty="0" smtClean="0">
              <a:solidFill>
                <a:schemeClr val="bg1"/>
              </a:solidFill>
            </a:endParaRPr>
          </a:p>
        </p:txBody>
      </p:sp>
      <p:sp>
        <p:nvSpPr>
          <p:cNvPr id="45059" name="2 İçerik Yer Tutucusu"/>
          <p:cNvSpPr>
            <a:spLocks noGrp="1"/>
          </p:cNvSpPr>
          <p:nvPr>
            <p:ph idx="1"/>
          </p:nvPr>
        </p:nvSpPr>
        <p:spPr>
          <a:xfrm>
            <a:off x="484631" y="1219518"/>
            <a:ext cx="8110729" cy="4843462"/>
          </a:xfrm>
        </p:spPr>
        <p:txBody>
          <a:bodyPr/>
          <a:lstStyle/>
          <a:p>
            <a:pPr algn="just"/>
            <a:r>
              <a:rPr lang="tr-TR" sz="2400" dirty="0" err="1" smtClean="0"/>
              <a:t>Feasibility</a:t>
            </a:r>
            <a:r>
              <a:rPr lang="tr-TR" sz="2400" dirty="0" smtClean="0"/>
              <a:t> </a:t>
            </a:r>
            <a:r>
              <a:rPr lang="tr-TR" sz="2400" dirty="0" err="1" smtClean="0"/>
              <a:t>study</a:t>
            </a:r>
            <a:r>
              <a:rPr lang="tr-TR" sz="2400" dirty="0" smtClean="0"/>
              <a:t> has </a:t>
            </a:r>
            <a:r>
              <a:rPr lang="tr-TR" sz="2400" dirty="0" err="1" smtClean="0"/>
              <a:t>been</a:t>
            </a:r>
            <a:r>
              <a:rPr lang="tr-TR" sz="2400" dirty="0" smtClean="0"/>
              <a:t> </a:t>
            </a:r>
            <a:r>
              <a:rPr lang="tr-TR" sz="2400" dirty="0" err="1" smtClean="0"/>
              <a:t>carried</a:t>
            </a:r>
            <a:r>
              <a:rPr lang="tr-TR" sz="2400" dirty="0" smtClean="0"/>
              <a:t> </a:t>
            </a:r>
            <a:r>
              <a:rPr lang="tr-TR" sz="2400" dirty="0" err="1" smtClean="0"/>
              <a:t>out</a:t>
            </a:r>
            <a:r>
              <a:rPr lang="tr-TR" sz="2400" dirty="0" smtClean="0"/>
              <a:t>.</a:t>
            </a:r>
          </a:p>
          <a:p>
            <a:pPr algn="just">
              <a:buNone/>
            </a:pPr>
            <a:endParaRPr lang="tr-TR" sz="800" dirty="0" smtClean="0"/>
          </a:p>
          <a:p>
            <a:pPr algn="just"/>
            <a:r>
              <a:rPr lang="tr-TR" sz="2400" dirty="0" err="1" smtClean="0"/>
              <a:t>Accordingly</a:t>
            </a:r>
            <a:r>
              <a:rPr lang="tr-TR" sz="2400" dirty="0" smtClean="0"/>
              <a:t>, </a:t>
            </a:r>
            <a:r>
              <a:rPr lang="tr-TR" sz="2400" dirty="0" err="1" smtClean="0"/>
              <a:t>for</a:t>
            </a:r>
            <a:r>
              <a:rPr lang="tr-TR" sz="2400" dirty="0" smtClean="0"/>
              <a:t> </a:t>
            </a:r>
            <a:r>
              <a:rPr lang="tr-TR" sz="2400" dirty="0" err="1" smtClean="0"/>
              <a:t>operation</a:t>
            </a:r>
            <a:r>
              <a:rPr lang="tr-TR" sz="2400" dirty="0" smtClean="0"/>
              <a:t> of 10 </a:t>
            </a:r>
            <a:r>
              <a:rPr lang="tr-TR" sz="2400" dirty="0" err="1" smtClean="0"/>
              <a:t>year</a:t>
            </a:r>
            <a:r>
              <a:rPr lang="tr-TR" sz="2400" dirty="0" smtClean="0"/>
              <a:t> </a:t>
            </a:r>
            <a:r>
              <a:rPr lang="tr-TR" sz="2400" dirty="0" err="1" smtClean="0"/>
              <a:t>period</a:t>
            </a:r>
            <a:r>
              <a:rPr lang="tr-TR" sz="2400" dirty="0"/>
              <a:t>;</a:t>
            </a:r>
            <a:r>
              <a:rPr lang="tr-TR" sz="2400" dirty="0" smtClean="0"/>
              <a:t>   </a:t>
            </a:r>
            <a:r>
              <a:rPr lang="tr-TR" sz="2400" b="1" i="1" kern="1200" dirty="0" smtClean="0">
                <a:solidFill>
                  <a:srgbClr val="C00000"/>
                </a:solidFill>
              </a:rPr>
              <a:t>10.000 t/y REE, 250 ton/y </a:t>
            </a:r>
            <a:r>
              <a:rPr lang="tr-TR" sz="2400" b="1" i="1" kern="1200" dirty="0" err="1" smtClean="0">
                <a:solidFill>
                  <a:srgbClr val="C00000"/>
                </a:solidFill>
              </a:rPr>
              <a:t>Thorium</a:t>
            </a:r>
            <a:r>
              <a:rPr lang="tr-TR" sz="2400" b="1" i="1" kern="1200" dirty="0" smtClean="0">
                <a:solidFill>
                  <a:srgbClr val="C00000"/>
                </a:solidFill>
              </a:rPr>
              <a:t>, 72.000 ton/y Barite </a:t>
            </a:r>
            <a:r>
              <a:rPr lang="tr-TR" sz="2400" dirty="0" err="1" smtClean="0"/>
              <a:t>and</a:t>
            </a:r>
            <a:r>
              <a:rPr lang="tr-TR" sz="2400" dirty="0" smtClean="0"/>
              <a:t> </a:t>
            </a:r>
            <a:r>
              <a:rPr lang="tr-TR" sz="2400" b="1" i="1" kern="1200" dirty="0" smtClean="0">
                <a:solidFill>
                  <a:srgbClr val="C00000"/>
                </a:solidFill>
              </a:rPr>
              <a:t>70.000 ton/y </a:t>
            </a:r>
            <a:r>
              <a:rPr lang="tr-TR" sz="2400" b="1" i="1" kern="1200" dirty="0" err="1" smtClean="0">
                <a:solidFill>
                  <a:srgbClr val="C00000"/>
                </a:solidFill>
              </a:rPr>
              <a:t>Fluorite</a:t>
            </a:r>
            <a:r>
              <a:rPr lang="tr-TR" sz="2400" b="1" i="1" kern="1200" dirty="0" smtClean="0">
                <a:solidFill>
                  <a:srgbClr val="C00000"/>
                </a:solidFill>
              </a:rPr>
              <a:t> </a:t>
            </a:r>
            <a:r>
              <a:rPr lang="tr-TR" sz="2400" dirty="0" err="1" smtClean="0"/>
              <a:t>will</a:t>
            </a:r>
            <a:r>
              <a:rPr lang="tr-TR" sz="2400" dirty="0" smtClean="0"/>
              <a:t> be </a:t>
            </a:r>
            <a:r>
              <a:rPr lang="tr-TR" sz="2400" dirty="0" err="1" smtClean="0"/>
              <a:t>produced</a:t>
            </a:r>
            <a:r>
              <a:rPr lang="tr-TR" sz="3000" dirty="0" smtClean="0"/>
              <a:t>. </a:t>
            </a:r>
          </a:p>
          <a:p>
            <a:pPr algn="just"/>
            <a:endParaRPr lang="tr-TR" sz="800" dirty="0" smtClean="0"/>
          </a:p>
          <a:p>
            <a:pPr algn="just"/>
            <a:r>
              <a:rPr lang="tr-TR" sz="2400" dirty="0" err="1" smtClean="0"/>
              <a:t>Estimated</a:t>
            </a:r>
            <a:r>
              <a:rPr lang="tr-TR" sz="2400" dirty="0" smtClean="0"/>
              <a:t> </a:t>
            </a:r>
            <a:r>
              <a:rPr lang="tr-TR" sz="2400" dirty="0" err="1" smtClean="0"/>
              <a:t>annual</a:t>
            </a:r>
            <a:r>
              <a:rPr lang="tr-TR" sz="2400" dirty="0" smtClean="0"/>
              <a:t> </a:t>
            </a:r>
            <a:r>
              <a:rPr lang="tr-TR" sz="2400" dirty="0" err="1" smtClean="0"/>
              <a:t>revenue</a:t>
            </a:r>
            <a:r>
              <a:rPr lang="tr-TR" sz="2400" dirty="0" smtClean="0"/>
              <a:t> of </a:t>
            </a:r>
            <a:r>
              <a:rPr lang="tr-TR" sz="2400" dirty="0" err="1" smtClean="0"/>
              <a:t>the</a:t>
            </a:r>
            <a:r>
              <a:rPr lang="tr-TR" sz="2400" dirty="0" smtClean="0"/>
              <a:t> </a:t>
            </a:r>
            <a:r>
              <a:rPr lang="tr-TR" sz="2400" dirty="0" err="1" smtClean="0"/>
              <a:t>project</a:t>
            </a:r>
            <a:r>
              <a:rPr lang="tr-TR" sz="2400" dirty="0" smtClean="0"/>
              <a:t> is </a:t>
            </a:r>
            <a:r>
              <a:rPr lang="tr-TR" sz="2400" dirty="0" err="1" smtClean="0"/>
              <a:t>about</a:t>
            </a:r>
            <a:r>
              <a:rPr lang="tr-TR" sz="2400" dirty="0" smtClean="0"/>
              <a:t> 1 </a:t>
            </a:r>
            <a:r>
              <a:rPr lang="tr-TR" sz="2400" dirty="0" err="1" smtClean="0"/>
              <a:t>billion</a:t>
            </a:r>
            <a:r>
              <a:rPr lang="tr-TR" sz="2400" dirty="0" smtClean="0"/>
              <a:t> US$.</a:t>
            </a:r>
          </a:p>
          <a:p>
            <a:pPr algn="just">
              <a:buNone/>
            </a:pPr>
            <a:endParaRPr lang="tr-TR" sz="3000" dirty="0" smtClean="0"/>
          </a:p>
          <a:p>
            <a:pPr algn="just"/>
            <a:endParaRPr lang="tr-TR" sz="3000" dirty="0" smtClean="0"/>
          </a:p>
          <a:p>
            <a:pPr algn="just">
              <a:buNone/>
            </a:pPr>
            <a:endParaRPr lang="tr-TR" sz="3000" dirty="0" smtClean="0"/>
          </a:p>
          <a:p>
            <a:pPr algn="just"/>
            <a:endParaRPr lang="tr-TR" sz="3000" dirty="0"/>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İçerik Yer Tutucusu"/>
          <p:cNvSpPr>
            <a:spLocks noGrp="1"/>
          </p:cNvSpPr>
          <p:nvPr>
            <p:ph idx="1"/>
          </p:nvPr>
        </p:nvSpPr>
        <p:spPr>
          <a:xfrm>
            <a:off x="179388" y="1223963"/>
            <a:ext cx="4151312" cy="5251450"/>
          </a:xfrm>
          <a:solidFill>
            <a:schemeClr val="bg1">
              <a:lumMod val="85000"/>
            </a:schemeClr>
          </a:solidFill>
        </p:spPr>
        <p:txBody>
          <a:bodyPr/>
          <a:lstStyle/>
          <a:p>
            <a:pPr eaLnBrk="1" hangingPunct="1">
              <a:buClr>
                <a:srgbClr val="C89800"/>
              </a:buClr>
              <a:buFont typeface="Wingdings" pitchFamily="2" charset="2"/>
              <a:buNone/>
              <a:defRPr/>
            </a:pPr>
            <a:r>
              <a:rPr lang="tr-TR" sz="3600" b="1" dirty="0" err="1" smtClean="0">
                <a:solidFill>
                  <a:schemeClr val="bg2"/>
                </a:solidFill>
              </a:rPr>
              <a:t>Aim</a:t>
            </a:r>
            <a:r>
              <a:rPr lang="tr-TR" sz="3600" b="1" dirty="0" smtClean="0">
                <a:solidFill>
                  <a:schemeClr val="bg2"/>
                </a:solidFill>
              </a:rPr>
              <a:t>;</a:t>
            </a:r>
            <a:endParaRPr lang="tr-TR" sz="3600" dirty="0" smtClean="0">
              <a:solidFill>
                <a:schemeClr val="bg2"/>
              </a:solidFill>
            </a:endParaRPr>
          </a:p>
          <a:p>
            <a:pPr lvl="1" eaLnBrk="1" hangingPunct="1">
              <a:buClr>
                <a:schemeClr val="accent6"/>
              </a:buClr>
              <a:buFont typeface="Wingdings" pitchFamily="2" charset="2"/>
              <a:buChar char="§"/>
              <a:defRPr/>
            </a:pPr>
            <a:r>
              <a:rPr lang="tr-TR" sz="3200" dirty="0" err="1" smtClean="0"/>
              <a:t>Increase</a:t>
            </a:r>
            <a:r>
              <a:rPr lang="tr-TR" sz="3200" dirty="0" smtClean="0"/>
              <a:t> </a:t>
            </a:r>
            <a:r>
              <a:rPr lang="tr-TR" sz="3200" dirty="0" err="1" smtClean="0"/>
              <a:t>production</a:t>
            </a:r>
            <a:r>
              <a:rPr lang="tr-TR" sz="3200" dirty="0" smtClean="0"/>
              <a:t> </a:t>
            </a:r>
            <a:r>
              <a:rPr lang="tr-TR" sz="3200" dirty="0" err="1" smtClean="0"/>
              <a:t>efficiency</a:t>
            </a:r>
            <a:endParaRPr lang="tr-TR" sz="3200" dirty="0" smtClean="0"/>
          </a:p>
          <a:p>
            <a:pPr lvl="1" eaLnBrk="1" hangingPunct="1">
              <a:buClr>
                <a:schemeClr val="accent6"/>
              </a:buClr>
              <a:buFont typeface="Wingdings" pitchFamily="2" charset="2"/>
              <a:buChar char="§"/>
              <a:defRPr/>
            </a:pPr>
            <a:r>
              <a:rPr lang="tr-TR" sz="3200" dirty="0" err="1" smtClean="0">
                <a:solidFill>
                  <a:srgbClr val="C00000"/>
                </a:solidFill>
              </a:rPr>
              <a:t>Develop</a:t>
            </a:r>
            <a:r>
              <a:rPr lang="tr-TR" sz="3200" dirty="0" smtClean="0">
                <a:solidFill>
                  <a:srgbClr val="C00000"/>
                </a:solidFill>
              </a:rPr>
              <a:t> </a:t>
            </a:r>
            <a:r>
              <a:rPr lang="tr-TR" sz="3200" dirty="0" err="1" smtClean="0">
                <a:solidFill>
                  <a:srgbClr val="C00000"/>
                </a:solidFill>
              </a:rPr>
              <a:t>new</a:t>
            </a:r>
            <a:r>
              <a:rPr lang="tr-TR" sz="3200" dirty="0" smtClean="0">
                <a:solidFill>
                  <a:srgbClr val="C00000"/>
                </a:solidFill>
              </a:rPr>
              <a:t> </a:t>
            </a:r>
            <a:r>
              <a:rPr lang="tr-TR" sz="3200" dirty="0" err="1" smtClean="0">
                <a:solidFill>
                  <a:srgbClr val="C00000"/>
                </a:solidFill>
              </a:rPr>
              <a:t>usage</a:t>
            </a:r>
            <a:r>
              <a:rPr lang="tr-TR" sz="3200" dirty="0" smtClean="0">
                <a:solidFill>
                  <a:srgbClr val="C00000"/>
                </a:solidFill>
              </a:rPr>
              <a:t> </a:t>
            </a:r>
            <a:r>
              <a:rPr lang="tr-TR" sz="3200" dirty="0" err="1" smtClean="0">
                <a:solidFill>
                  <a:srgbClr val="C00000"/>
                </a:solidFill>
              </a:rPr>
              <a:t>areas</a:t>
            </a:r>
            <a:endParaRPr lang="tr-TR" sz="3200" dirty="0" smtClean="0">
              <a:solidFill>
                <a:srgbClr val="C00000"/>
              </a:solidFill>
            </a:endParaRPr>
          </a:p>
          <a:p>
            <a:pPr lvl="1" eaLnBrk="1" hangingPunct="1">
              <a:buClr>
                <a:schemeClr val="accent6"/>
              </a:buClr>
              <a:buFont typeface="Wingdings" pitchFamily="2" charset="2"/>
              <a:buChar char="§"/>
              <a:defRPr/>
            </a:pPr>
            <a:r>
              <a:rPr lang="tr-TR" sz="3200" dirty="0" err="1" smtClean="0"/>
              <a:t>Develop</a:t>
            </a:r>
            <a:r>
              <a:rPr lang="tr-TR" sz="3200" dirty="0" smtClean="0"/>
              <a:t> </a:t>
            </a:r>
            <a:r>
              <a:rPr lang="tr-TR" sz="3200" dirty="0" err="1" smtClean="0"/>
              <a:t>new</a:t>
            </a:r>
            <a:r>
              <a:rPr lang="tr-TR" sz="3200" dirty="0" smtClean="0"/>
              <a:t> </a:t>
            </a:r>
            <a:r>
              <a:rPr lang="tr-TR" sz="3200" dirty="0" err="1" smtClean="0"/>
              <a:t>products</a:t>
            </a:r>
            <a:endParaRPr lang="tr-TR" sz="3200" dirty="0" smtClean="0"/>
          </a:p>
          <a:p>
            <a:pPr lvl="1" eaLnBrk="1" hangingPunct="1">
              <a:buClr>
                <a:schemeClr val="accent6"/>
              </a:buClr>
              <a:buFont typeface="Wingdings" pitchFamily="2" charset="2"/>
              <a:buChar char="§"/>
              <a:defRPr/>
            </a:pPr>
            <a:r>
              <a:rPr lang="tr-TR" sz="3200" dirty="0" err="1" smtClean="0">
                <a:solidFill>
                  <a:srgbClr val="C00000"/>
                </a:solidFill>
              </a:rPr>
              <a:t>Contribute</a:t>
            </a:r>
            <a:r>
              <a:rPr lang="tr-TR" sz="3200" dirty="0" smtClean="0">
                <a:solidFill>
                  <a:srgbClr val="C00000"/>
                </a:solidFill>
              </a:rPr>
              <a:t> </a:t>
            </a:r>
            <a:r>
              <a:rPr lang="tr-TR" sz="3200" dirty="0" err="1" smtClean="0">
                <a:solidFill>
                  <a:srgbClr val="C00000"/>
                </a:solidFill>
              </a:rPr>
              <a:t>boron</a:t>
            </a:r>
            <a:r>
              <a:rPr lang="tr-TR" sz="3200" dirty="0" smtClean="0">
                <a:solidFill>
                  <a:srgbClr val="C00000"/>
                </a:solidFill>
              </a:rPr>
              <a:t> </a:t>
            </a:r>
            <a:r>
              <a:rPr lang="tr-TR" sz="3200" dirty="0" err="1" smtClean="0">
                <a:solidFill>
                  <a:srgbClr val="C00000"/>
                </a:solidFill>
              </a:rPr>
              <a:t>technology</a:t>
            </a:r>
            <a:endParaRPr lang="tr-TR" sz="3200" dirty="0" smtClean="0">
              <a:solidFill>
                <a:srgbClr val="C00000"/>
              </a:solidFill>
            </a:endParaRPr>
          </a:p>
        </p:txBody>
      </p:sp>
      <p:sp>
        <p:nvSpPr>
          <p:cNvPr id="33795" name="3 Başlık"/>
          <p:cNvSpPr>
            <a:spLocks noGrp="1"/>
          </p:cNvSpPr>
          <p:nvPr>
            <p:ph type="title"/>
          </p:nvPr>
        </p:nvSpPr>
        <p:spPr>
          <a:xfrm>
            <a:off x="152400" y="476250"/>
            <a:ext cx="4238625" cy="638175"/>
          </a:xfrm>
        </p:spPr>
        <p:txBody>
          <a:bodyPr/>
          <a:lstStyle/>
          <a:p>
            <a:pPr eaLnBrk="1" hangingPunct="1">
              <a:defRPr/>
            </a:pPr>
            <a:r>
              <a:rPr lang="tr-TR" sz="3200" dirty="0" smtClean="0">
                <a:solidFill>
                  <a:schemeClr val="tx1">
                    <a:lumMod val="95000"/>
                    <a:lumOff val="5000"/>
                  </a:schemeClr>
                </a:solidFill>
              </a:rPr>
              <a:t>R &amp; D Works</a:t>
            </a:r>
            <a:endParaRPr lang="tr-TR" sz="3200" b="0" dirty="0" smtClean="0">
              <a:solidFill>
                <a:schemeClr val="tx1">
                  <a:lumMod val="95000"/>
                  <a:lumOff val="5000"/>
                </a:schemeClr>
              </a:solidFill>
            </a:endParaRPr>
          </a:p>
        </p:txBody>
      </p:sp>
      <p:sp>
        <p:nvSpPr>
          <p:cNvPr id="33804" name="11 Dikdörtgen"/>
          <p:cNvSpPr>
            <a:spLocks noChangeArrowheads="1"/>
          </p:cNvSpPr>
          <p:nvPr/>
        </p:nvSpPr>
        <p:spPr bwMode="auto">
          <a:xfrm>
            <a:off x="4435475" y="1222375"/>
            <a:ext cx="4572000" cy="1938338"/>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a:spAutoFit/>
          </a:bodyPr>
          <a:lstStyle/>
          <a:p>
            <a:pPr marL="85725" algn="just">
              <a:defRPr/>
            </a:pPr>
            <a:r>
              <a:rPr lang="en-US" sz="2400" b="1" dirty="0">
                <a:solidFill>
                  <a:srgbClr val="C00000"/>
                </a:solidFill>
              </a:rPr>
              <a:t>Strategy; </a:t>
            </a:r>
            <a:r>
              <a:rPr lang="en-US" sz="2400" dirty="0"/>
              <a:t>Rather than waiting the growth of boron market, </a:t>
            </a:r>
            <a:r>
              <a:rPr lang="tr-TR" sz="2400" dirty="0" err="1"/>
              <a:t>leading</a:t>
            </a:r>
            <a:r>
              <a:rPr lang="tr-TR" sz="2400" dirty="0"/>
              <a:t> </a:t>
            </a:r>
            <a:r>
              <a:rPr lang="en-US" sz="2400" dirty="0"/>
              <a:t>to develop</a:t>
            </a:r>
            <a:r>
              <a:rPr lang="tr-TR" sz="2400" dirty="0"/>
              <a:t> market </a:t>
            </a:r>
            <a:r>
              <a:rPr lang="tr-TR" sz="2400" dirty="0" err="1"/>
              <a:t>by</a:t>
            </a:r>
            <a:r>
              <a:rPr lang="tr-TR" sz="2400" dirty="0"/>
              <a:t> </a:t>
            </a:r>
            <a:r>
              <a:rPr lang="en-US" sz="2400" dirty="0"/>
              <a:t>find</a:t>
            </a:r>
            <a:r>
              <a:rPr lang="tr-TR" sz="2400" dirty="0" err="1"/>
              <a:t>ing</a:t>
            </a:r>
            <a:r>
              <a:rPr lang="en-US" sz="2400" dirty="0"/>
              <a:t> new boron products and new usages.</a:t>
            </a:r>
            <a:endParaRPr lang="tr-TR" sz="2400" dirty="0">
              <a:solidFill>
                <a:schemeClr val="tx1">
                  <a:lumMod val="95000"/>
                  <a:lumOff val="5000"/>
                </a:schemeClr>
              </a:solidFill>
              <a:latin typeface="Levenim MT" pitchFamily="2" charset="-79"/>
              <a:cs typeface="Levenim MT" pitchFamily="2" charset="-79"/>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3 Başlık"/>
          <p:cNvSpPr>
            <a:spLocks noGrp="1"/>
          </p:cNvSpPr>
          <p:nvPr>
            <p:ph type="title"/>
          </p:nvPr>
        </p:nvSpPr>
        <p:spPr>
          <a:xfrm>
            <a:off x="152400" y="476250"/>
            <a:ext cx="4238625" cy="638175"/>
          </a:xfrm>
        </p:spPr>
        <p:txBody>
          <a:bodyPr/>
          <a:lstStyle/>
          <a:p>
            <a:pPr eaLnBrk="1" hangingPunct="1">
              <a:defRPr/>
            </a:pPr>
            <a:r>
              <a:rPr lang="tr-TR" sz="3200" dirty="0" smtClean="0">
                <a:solidFill>
                  <a:schemeClr val="tx1">
                    <a:lumMod val="95000"/>
                    <a:lumOff val="5000"/>
                  </a:schemeClr>
                </a:solidFill>
              </a:rPr>
              <a:t>R &amp; D Works</a:t>
            </a:r>
            <a:endParaRPr lang="tr-TR" sz="3200" b="0" dirty="0" smtClean="0">
              <a:solidFill>
                <a:schemeClr val="tx1">
                  <a:lumMod val="95000"/>
                  <a:lumOff val="5000"/>
                </a:schemeClr>
              </a:solidFill>
            </a:endParaRPr>
          </a:p>
        </p:txBody>
      </p:sp>
      <p:graphicFrame>
        <p:nvGraphicFramePr>
          <p:cNvPr id="10" name="9 İçerik Yer Tutucusu"/>
          <p:cNvGraphicFramePr>
            <a:graphicFrameLocks/>
          </p:cNvGraphicFramePr>
          <p:nvPr/>
        </p:nvGraphicFramePr>
        <p:xfrm>
          <a:off x="304800" y="1618571"/>
          <a:ext cx="8597462" cy="2564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460" name="il_fi" descr="http://www.ultramixer.com/res/pics/symbol_ok.gif"/>
          <p:cNvPicPr>
            <a:picLocks noChangeAspect="1" noChangeArrowheads="1"/>
          </p:cNvPicPr>
          <p:nvPr/>
        </p:nvPicPr>
        <p:blipFill>
          <a:blip r:embed="rId7" cstate="print"/>
          <a:srcRect/>
          <a:stretch>
            <a:fillRect/>
          </a:stretch>
        </p:blipFill>
        <p:spPr bwMode="auto">
          <a:xfrm>
            <a:off x="1368425" y="3492500"/>
            <a:ext cx="339725" cy="444500"/>
          </a:xfrm>
          <a:prstGeom prst="rect">
            <a:avLst/>
          </a:prstGeom>
          <a:noFill/>
          <a:ln w="9525">
            <a:noFill/>
            <a:miter lim="800000"/>
            <a:headEnd/>
            <a:tailEnd/>
          </a:ln>
        </p:spPr>
      </p:pic>
      <p:sp>
        <p:nvSpPr>
          <p:cNvPr id="19461" name="10 Metin kutusu"/>
          <p:cNvSpPr txBox="1">
            <a:spLocks noChangeArrowheads="1"/>
          </p:cNvSpPr>
          <p:nvPr/>
        </p:nvSpPr>
        <p:spPr bwMode="auto">
          <a:xfrm>
            <a:off x="2690813" y="1431925"/>
            <a:ext cx="4057650" cy="554038"/>
          </a:xfrm>
          <a:prstGeom prst="rect">
            <a:avLst/>
          </a:prstGeom>
          <a:noFill/>
          <a:ln w="9525">
            <a:noFill/>
            <a:miter lim="800000"/>
            <a:headEnd/>
            <a:tailEnd/>
          </a:ln>
        </p:spPr>
        <p:txBody>
          <a:bodyPr>
            <a:spAutoFit/>
          </a:bodyPr>
          <a:lstStyle/>
          <a:p>
            <a:r>
              <a:rPr lang="tr-TR" sz="3000" b="1">
                <a:solidFill>
                  <a:srgbClr val="C00000"/>
                </a:solidFill>
                <a:latin typeface="Blackadder ITC" pitchFamily="82" charset="0"/>
              </a:rPr>
              <a:t>Completed projects</a:t>
            </a:r>
          </a:p>
        </p:txBody>
      </p:sp>
      <p:graphicFrame>
        <p:nvGraphicFramePr>
          <p:cNvPr id="13" name="9 İçerik Yer Tutucusu"/>
          <p:cNvGraphicFramePr>
            <a:graphicFrameLocks/>
          </p:cNvGraphicFramePr>
          <p:nvPr/>
        </p:nvGraphicFramePr>
        <p:xfrm>
          <a:off x="0" y="4918823"/>
          <a:ext cx="8881241" cy="15660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463" name="10 Metin kutusu"/>
          <p:cNvSpPr txBox="1">
            <a:spLocks noChangeArrowheads="1"/>
          </p:cNvSpPr>
          <p:nvPr/>
        </p:nvSpPr>
        <p:spPr bwMode="auto">
          <a:xfrm>
            <a:off x="2160588" y="4291013"/>
            <a:ext cx="4810125" cy="554037"/>
          </a:xfrm>
          <a:prstGeom prst="rect">
            <a:avLst/>
          </a:prstGeom>
          <a:noFill/>
          <a:ln w="9525">
            <a:noFill/>
            <a:miter lim="800000"/>
            <a:headEnd/>
            <a:tailEnd/>
          </a:ln>
        </p:spPr>
        <p:txBody>
          <a:bodyPr>
            <a:spAutoFit/>
          </a:bodyPr>
          <a:lstStyle/>
          <a:p>
            <a:pPr algn="ctr"/>
            <a:r>
              <a:rPr lang="tr-TR" sz="3000" b="1">
                <a:solidFill>
                  <a:srgbClr val="C00000"/>
                </a:solidFill>
                <a:latin typeface="Blackadder ITC" pitchFamily="82" charset="0"/>
              </a:rPr>
              <a:t>Ongoing projects</a:t>
            </a:r>
          </a:p>
        </p:txBody>
      </p:sp>
      <p:pic>
        <p:nvPicPr>
          <p:cNvPr id="19464" name="il_fi" descr="http://www.ultramixer.com/res/pics/symbol_ok.gif"/>
          <p:cNvPicPr>
            <a:picLocks noChangeAspect="1" noChangeArrowheads="1"/>
          </p:cNvPicPr>
          <p:nvPr/>
        </p:nvPicPr>
        <p:blipFill>
          <a:blip r:embed="rId7" cstate="print"/>
          <a:srcRect/>
          <a:stretch>
            <a:fillRect/>
          </a:stretch>
        </p:blipFill>
        <p:spPr bwMode="auto">
          <a:xfrm>
            <a:off x="3511550" y="3513138"/>
            <a:ext cx="339725" cy="444500"/>
          </a:xfrm>
          <a:prstGeom prst="rect">
            <a:avLst/>
          </a:prstGeom>
          <a:noFill/>
          <a:ln w="9525">
            <a:noFill/>
            <a:miter lim="800000"/>
            <a:headEnd/>
            <a:tailEnd/>
          </a:ln>
        </p:spPr>
      </p:pic>
      <p:pic>
        <p:nvPicPr>
          <p:cNvPr id="19465" name="il_fi" descr="http://www.ultramixer.com/res/pics/symbol_ok.gif"/>
          <p:cNvPicPr>
            <a:picLocks noChangeAspect="1" noChangeArrowheads="1"/>
          </p:cNvPicPr>
          <p:nvPr/>
        </p:nvPicPr>
        <p:blipFill>
          <a:blip r:embed="rId7" cstate="print"/>
          <a:srcRect/>
          <a:stretch>
            <a:fillRect/>
          </a:stretch>
        </p:blipFill>
        <p:spPr bwMode="auto">
          <a:xfrm>
            <a:off x="2408238" y="3486150"/>
            <a:ext cx="339725" cy="442913"/>
          </a:xfrm>
          <a:prstGeom prst="rect">
            <a:avLst/>
          </a:prstGeom>
          <a:noFill/>
          <a:ln w="9525">
            <a:noFill/>
            <a:miter lim="800000"/>
            <a:headEnd/>
            <a:tailEnd/>
          </a:ln>
        </p:spPr>
      </p:pic>
      <p:pic>
        <p:nvPicPr>
          <p:cNvPr id="19466" name="il_fi" descr="http://www.ultramixer.com/res/pics/symbol_ok.gif"/>
          <p:cNvPicPr>
            <a:picLocks noChangeAspect="1" noChangeArrowheads="1"/>
          </p:cNvPicPr>
          <p:nvPr/>
        </p:nvPicPr>
        <p:blipFill>
          <a:blip r:embed="rId7" cstate="print"/>
          <a:srcRect/>
          <a:stretch>
            <a:fillRect/>
          </a:stretch>
        </p:blipFill>
        <p:spPr bwMode="auto">
          <a:xfrm>
            <a:off x="5233988" y="3514725"/>
            <a:ext cx="339725" cy="442913"/>
          </a:xfrm>
          <a:prstGeom prst="rect">
            <a:avLst/>
          </a:prstGeom>
          <a:noFill/>
          <a:ln w="9525">
            <a:noFill/>
            <a:miter lim="800000"/>
            <a:headEnd/>
            <a:tailEnd/>
          </a:ln>
        </p:spPr>
      </p:pic>
      <p:pic>
        <p:nvPicPr>
          <p:cNvPr id="19467" name="il_fi" descr="http://www.ultramixer.com/res/pics/symbol_ok.gif"/>
          <p:cNvPicPr>
            <a:picLocks noChangeAspect="1" noChangeArrowheads="1"/>
          </p:cNvPicPr>
          <p:nvPr/>
        </p:nvPicPr>
        <p:blipFill>
          <a:blip r:embed="rId7" cstate="print"/>
          <a:srcRect/>
          <a:stretch>
            <a:fillRect/>
          </a:stretch>
        </p:blipFill>
        <p:spPr bwMode="auto">
          <a:xfrm>
            <a:off x="6621463" y="3527425"/>
            <a:ext cx="339725" cy="442913"/>
          </a:xfrm>
          <a:prstGeom prst="rect">
            <a:avLst/>
          </a:prstGeom>
          <a:noFill/>
          <a:ln w="9525">
            <a:noFill/>
            <a:miter lim="800000"/>
            <a:headEnd/>
            <a:tailEnd/>
          </a:ln>
        </p:spPr>
      </p:pic>
      <p:pic>
        <p:nvPicPr>
          <p:cNvPr id="19468" name="il_fi" descr="http://www.ultramixer.com/res/pics/symbol_ok.gif"/>
          <p:cNvPicPr>
            <a:picLocks noChangeAspect="1" noChangeArrowheads="1"/>
          </p:cNvPicPr>
          <p:nvPr/>
        </p:nvPicPr>
        <p:blipFill>
          <a:blip r:embed="rId7" cstate="print"/>
          <a:srcRect/>
          <a:stretch>
            <a:fillRect/>
          </a:stretch>
        </p:blipFill>
        <p:spPr bwMode="auto">
          <a:xfrm>
            <a:off x="7934325" y="3579813"/>
            <a:ext cx="339725" cy="442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3238" y="679323"/>
            <a:ext cx="4306888" cy="696913"/>
          </a:xfrm>
        </p:spPr>
        <p:txBody>
          <a:bodyPr/>
          <a:lstStyle/>
          <a:p>
            <a:pPr eaLnBrk="1" hangingPunct="1"/>
            <a:r>
              <a:rPr lang="tr-TR" sz="4800" dirty="0" smtClean="0"/>
              <a:t>ETİ MADEN</a:t>
            </a:r>
            <a:endParaRPr lang="en-US" sz="4800" dirty="0" smtClean="0"/>
          </a:p>
        </p:txBody>
      </p:sp>
      <p:sp>
        <p:nvSpPr>
          <p:cNvPr id="18435" name="Rectangle 3"/>
          <p:cNvSpPr>
            <a:spLocks noGrp="1" noChangeArrowheads="1"/>
          </p:cNvSpPr>
          <p:nvPr>
            <p:ph type="body" idx="1"/>
          </p:nvPr>
        </p:nvSpPr>
        <p:spPr>
          <a:xfrm>
            <a:off x="163056" y="1640979"/>
            <a:ext cx="8628062" cy="4657725"/>
          </a:xfrm>
        </p:spPr>
        <p:txBody>
          <a:bodyPr/>
          <a:lstStyle/>
          <a:p>
            <a:pPr algn="just" eaLnBrk="1" hangingPunct="1">
              <a:lnSpc>
                <a:spcPct val="80000"/>
              </a:lnSpc>
              <a:buClr>
                <a:srgbClr val="FDA301"/>
              </a:buClr>
              <a:defRPr/>
            </a:pPr>
            <a:r>
              <a:rPr lang="en-US" sz="2000" b="1" dirty="0" smtClean="0">
                <a:solidFill>
                  <a:srgbClr val="C00000"/>
                </a:solidFill>
              </a:rPr>
              <a:t>Date of Establishment</a:t>
            </a:r>
            <a:r>
              <a:rPr lang="en-US" sz="2000" dirty="0" smtClean="0">
                <a:solidFill>
                  <a:srgbClr val="C00000"/>
                </a:solidFill>
              </a:rPr>
              <a:t>: </a:t>
            </a:r>
            <a:r>
              <a:rPr lang="en-US" sz="2000" b="1" dirty="0" smtClean="0"/>
              <a:t>1935</a:t>
            </a:r>
          </a:p>
          <a:p>
            <a:pPr lvl="1" algn="just" eaLnBrk="1" hangingPunct="1">
              <a:lnSpc>
                <a:spcPct val="80000"/>
              </a:lnSpc>
              <a:buClr>
                <a:srgbClr val="FDA301"/>
              </a:buClr>
              <a:defRPr/>
            </a:pPr>
            <a:r>
              <a:rPr lang="en-US" sz="2000" dirty="0" smtClean="0"/>
              <a:t>1935 -1998 ETİBANK</a:t>
            </a:r>
          </a:p>
          <a:p>
            <a:pPr lvl="1" algn="just" eaLnBrk="1" hangingPunct="1">
              <a:lnSpc>
                <a:spcPct val="80000"/>
              </a:lnSpc>
              <a:buClr>
                <a:srgbClr val="FDA301"/>
              </a:buClr>
              <a:defRPr/>
            </a:pPr>
            <a:r>
              <a:rPr lang="en-US" sz="2000" dirty="0" smtClean="0"/>
              <a:t>1998 -2004 ETİ Holding A.Ş.</a:t>
            </a:r>
          </a:p>
          <a:p>
            <a:pPr lvl="1" algn="just" eaLnBrk="1" hangingPunct="1">
              <a:lnSpc>
                <a:spcPct val="80000"/>
              </a:lnSpc>
              <a:buClr>
                <a:srgbClr val="FDA301"/>
              </a:buClr>
              <a:defRPr/>
            </a:pPr>
            <a:r>
              <a:rPr lang="en-US" sz="2000" dirty="0" smtClean="0"/>
              <a:t>2004 -…..   </a:t>
            </a:r>
            <a:r>
              <a:rPr lang="en-US" sz="2000" dirty="0" err="1" smtClean="0">
                <a:solidFill>
                  <a:srgbClr val="0070C0"/>
                </a:solidFill>
              </a:rPr>
              <a:t>Eti</a:t>
            </a:r>
            <a:r>
              <a:rPr lang="en-US" sz="2000" dirty="0" smtClean="0">
                <a:solidFill>
                  <a:srgbClr val="0070C0"/>
                </a:solidFill>
              </a:rPr>
              <a:t> </a:t>
            </a:r>
            <a:r>
              <a:rPr lang="tr-TR" sz="2000" dirty="0" smtClean="0">
                <a:solidFill>
                  <a:srgbClr val="0070C0"/>
                </a:solidFill>
              </a:rPr>
              <a:t>Mine Works General </a:t>
            </a:r>
            <a:r>
              <a:rPr lang="tr-TR" sz="2000" dirty="0" err="1" smtClean="0">
                <a:solidFill>
                  <a:srgbClr val="0070C0"/>
                </a:solidFill>
              </a:rPr>
              <a:t>Management</a:t>
            </a:r>
            <a:endParaRPr lang="en-US" sz="2000" dirty="0" smtClean="0">
              <a:solidFill>
                <a:srgbClr val="0070C0"/>
              </a:solidFill>
            </a:endParaRPr>
          </a:p>
          <a:p>
            <a:pPr lvl="1" algn="just" eaLnBrk="1" hangingPunct="1">
              <a:lnSpc>
                <a:spcPct val="80000"/>
              </a:lnSpc>
              <a:buClr>
                <a:srgbClr val="FDA301"/>
              </a:buClr>
              <a:buFontTx/>
              <a:buNone/>
              <a:defRPr/>
            </a:pPr>
            <a:endParaRPr lang="en-US" sz="1000" dirty="0" smtClean="0">
              <a:solidFill>
                <a:srgbClr val="C00000"/>
              </a:solidFill>
            </a:endParaRPr>
          </a:p>
          <a:p>
            <a:pPr algn="just" eaLnBrk="1" hangingPunct="1">
              <a:lnSpc>
                <a:spcPct val="80000"/>
              </a:lnSpc>
              <a:buClr>
                <a:srgbClr val="FDA301"/>
              </a:buClr>
              <a:defRPr/>
            </a:pPr>
            <a:r>
              <a:rPr lang="en-US" sz="2000" b="1" dirty="0" smtClean="0">
                <a:solidFill>
                  <a:srgbClr val="C00000"/>
                </a:solidFill>
              </a:rPr>
              <a:t>Main Field of Activity: </a:t>
            </a:r>
            <a:r>
              <a:rPr lang="en-US" sz="2000" dirty="0" smtClean="0">
                <a:solidFill>
                  <a:srgbClr val="003300"/>
                </a:solidFill>
              </a:rPr>
              <a:t>T</a:t>
            </a:r>
            <a:r>
              <a:rPr lang="tr-TR" sz="2000" dirty="0" smtClean="0">
                <a:solidFill>
                  <a:srgbClr val="003300"/>
                </a:solidFill>
              </a:rPr>
              <a:t>he </a:t>
            </a:r>
            <a:r>
              <a:rPr lang="en-US" sz="2000" dirty="0" smtClean="0">
                <a:solidFill>
                  <a:srgbClr val="003300"/>
                </a:solidFill>
              </a:rPr>
              <a:t>product</a:t>
            </a:r>
            <a:r>
              <a:rPr lang="tr-TR" sz="2000" dirty="0" err="1" smtClean="0">
                <a:solidFill>
                  <a:srgbClr val="003300"/>
                </a:solidFill>
              </a:rPr>
              <a:t>ion</a:t>
            </a:r>
            <a:r>
              <a:rPr lang="en-US" sz="2000" dirty="0" smtClean="0">
                <a:solidFill>
                  <a:srgbClr val="003300"/>
                </a:solidFill>
              </a:rPr>
              <a:t> and sale</a:t>
            </a:r>
            <a:r>
              <a:rPr lang="tr-TR" sz="2000" dirty="0" smtClean="0">
                <a:solidFill>
                  <a:srgbClr val="003300"/>
                </a:solidFill>
              </a:rPr>
              <a:t>s</a:t>
            </a:r>
            <a:r>
              <a:rPr lang="en-US" sz="2000" dirty="0" smtClean="0">
                <a:solidFill>
                  <a:srgbClr val="003300"/>
                </a:solidFill>
              </a:rPr>
              <a:t> of boron products. </a:t>
            </a:r>
          </a:p>
          <a:p>
            <a:pPr algn="just" eaLnBrk="1" hangingPunct="1">
              <a:lnSpc>
                <a:spcPct val="80000"/>
              </a:lnSpc>
              <a:buClr>
                <a:srgbClr val="FDA301"/>
              </a:buClr>
              <a:buNone/>
              <a:defRPr/>
            </a:pPr>
            <a:endParaRPr lang="en-US" sz="1000" dirty="0" smtClean="0"/>
          </a:p>
          <a:p>
            <a:pPr algn="just" eaLnBrk="1" hangingPunct="1">
              <a:lnSpc>
                <a:spcPct val="80000"/>
              </a:lnSpc>
              <a:buClr>
                <a:srgbClr val="FDA301"/>
              </a:buClr>
              <a:defRPr/>
            </a:pPr>
            <a:r>
              <a:rPr lang="en-US" sz="2000" b="1" dirty="0" smtClean="0">
                <a:solidFill>
                  <a:srgbClr val="C00000"/>
                </a:solidFill>
              </a:rPr>
              <a:t>Legal Status: </a:t>
            </a:r>
            <a:r>
              <a:rPr lang="en-US" sz="2000" dirty="0" smtClean="0"/>
              <a:t>State owned company</a:t>
            </a:r>
          </a:p>
          <a:p>
            <a:pPr algn="just" eaLnBrk="1" hangingPunct="1">
              <a:lnSpc>
                <a:spcPct val="80000"/>
              </a:lnSpc>
              <a:buClr>
                <a:srgbClr val="FDA301"/>
              </a:buClr>
              <a:defRPr/>
            </a:pPr>
            <a:endParaRPr lang="en-US" sz="1000" dirty="0" smtClean="0">
              <a:solidFill>
                <a:srgbClr val="004DBF"/>
              </a:solidFill>
            </a:endParaRPr>
          </a:p>
          <a:p>
            <a:pPr algn="just" eaLnBrk="1" hangingPunct="1">
              <a:lnSpc>
                <a:spcPct val="80000"/>
              </a:lnSpc>
              <a:buClr>
                <a:srgbClr val="FDA301"/>
              </a:buClr>
              <a:defRPr/>
            </a:pPr>
            <a:r>
              <a:rPr lang="en-US" sz="2000" b="1" dirty="0" smtClean="0">
                <a:solidFill>
                  <a:srgbClr val="C00000"/>
                </a:solidFill>
              </a:rPr>
              <a:t>Management Systems:</a:t>
            </a:r>
          </a:p>
          <a:p>
            <a:pPr marL="361950" lvl="1" indent="-180975" algn="just" eaLnBrk="1" hangingPunct="1">
              <a:lnSpc>
                <a:spcPct val="80000"/>
              </a:lnSpc>
              <a:buClr>
                <a:srgbClr val="FDA301"/>
              </a:buClr>
              <a:defRPr/>
            </a:pPr>
            <a:r>
              <a:rPr lang="tr-TR" sz="2000" b="1" dirty="0" err="1" smtClean="0"/>
              <a:t>Integrated</a:t>
            </a:r>
            <a:r>
              <a:rPr lang="tr-TR" sz="2000" b="1" dirty="0" smtClean="0"/>
              <a:t> </a:t>
            </a:r>
            <a:r>
              <a:rPr lang="tr-TR" sz="2000" b="1" dirty="0" err="1" smtClean="0"/>
              <a:t>Management</a:t>
            </a:r>
            <a:r>
              <a:rPr lang="tr-TR" sz="2000" b="1" dirty="0" smtClean="0"/>
              <a:t> </a:t>
            </a:r>
            <a:r>
              <a:rPr lang="tr-TR" sz="2000" b="1" dirty="0" err="1" smtClean="0"/>
              <a:t>Systems</a:t>
            </a:r>
            <a:endParaRPr lang="en-US" sz="2000" b="1" dirty="0" smtClean="0"/>
          </a:p>
          <a:p>
            <a:pPr marL="361950" lvl="2" indent="-180975" algn="just" eaLnBrk="1" hangingPunct="1">
              <a:lnSpc>
                <a:spcPct val="80000"/>
              </a:lnSpc>
              <a:buClr>
                <a:srgbClr val="FDA301"/>
              </a:buClr>
              <a:buSzPct val="80000"/>
              <a:defRPr/>
            </a:pPr>
            <a:r>
              <a:rPr lang="tr-TR" sz="1800" dirty="0" err="1" smtClean="0"/>
              <a:t>Quality</a:t>
            </a:r>
            <a:r>
              <a:rPr lang="en-US" sz="1800" dirty="0" smtClean="0"/>
              <a:t> </a:t>
            </a:r>
            <a:r>
              <a:rPr lang="tr-TR" sz="1800" dirty="0" err="1" smtClean="0"/>
              <a:t>Management</a:t>
            </a:r>
            <a:r>
              <a:rPr lang="tr-TR" sz="1800" dirty="0" smtClean="0"/>
              <a:t> </a:t>
            </a:r>
            <a:r>
              <a:rPr lang="tr-TR" sz="1800" dirty="0" err="1" smtClean="0"/>
              <a:t>System</a:t>
            </a:r>
            <a:r>
              <a:rPr lang="tr-TR" sz="1800" dirty="0" smtClean="0"/>
              <a:t> </a:t>
            </a:r>
            <a:r>
              <a:rPr lang="en-US" sz="1800" dirty="0" smtClean="0"/>
              <a:t>TS-EN-ISO 9001: 2008 </a:t>
            </a:r>
          </a:p>
          <a:p>
            <a:pPr marL="361950" lvl="2" indent="-180975" algn="just" eaLnBrk="1" hangingPunct="1">
              <a:lnSpc>
                <a:spcPct val="80000"/>
              </a:lnSpc>
              <a:buClr>
                <a:srgbClr val="FDA301"/>
              </a:buClr>
              <a:buSzPct val="80000"/>
              <a:defRPr/>
            </a:pPr>
            <a:r>
              <a:rPr lang="tr-TR" sz="1800" dirty="0" err="1" smtClean="0"/>
              <a:t>Environmental</a:t>
            </a:r>
            <a:r>
              <a:rPr lang="tr-TR" sz="1800" dirty="0" smtClean="0"/>
              <a:t> </a:t>
            </a:r>
            <a:r>
              <a:rPr lang="tr-TR" sz="1800" dirty="0" err="1" smtClean="0"/>
              <a:t>Management</a:t>
            </a:r>
            <a:r>
              <a:rPr lang="tr-TR" sz="1800" dirty="0" smtClean="0"/>
              <a:t> </a:t>
            </a:r>
            <a:r>
              <a:rPr lang="tr-TR" sz="1800" dirty="0" err="1" smtClean="0"/>
              <a:t>System</a:t>
            </a:r>
            <a:r>
              <a:rPr lang="tr-TR" sz="1800" dirty="0" smtClean="0"/>
              <a:t> </a:t>
            </a:r>
            <a:r>
              <a:rPr lang="en-US" sz="1800" dirty="0" smtClean="0"/>
              <a:t>TS-ISO-EN-14000</a:t>
            </a:r>
          </a:p>
          <a:p>
            <a:pPr marL="361950" lvl="2" indent="-180975" algn="just" eaLnBrk="1" hangingPunct="1">
              <a:lnSpc>
                <a:spcPct val="80000"/>
              </a:lnSpc>
              <a:buClr>
                <a:srgbClr val="FDA301"/>
              </a:buClr>
              <a:buSzPct val="80000"/>
              <a:defRPr/>
            </a:pPr>
            <a:r>
              <a:rPr lang="tr-TR" sz="1800" dirty="0" err="1" smtClean="0"/>
              <a:t>Occupational</a:t>
            </a:r>
            <a:r>
              <a:rPr lang="tr-TR" sz="1800" dirty="0" smtClean="0"/>
              <a:t> </a:t>
            </a:r>
            <a:r>
              <a:rPr lang="tr-TR" sz="1800" dirty="0" err="1" smtClean="0"/>
              <a:t>Health</a:t>
            </a:r>
            <a:r>
              <a:rPr lang="tr-TR" sz="1800" dirty="0" smtClean="0"/>
              <a:t> &amp; </a:t>
            </a:r>
            <a:r>
              <a:rPr lang="tr-TR" sz="1800" dirty="0" err="1" smtClean="0"/>
              <a:t>Safety</a:t>
            </a:r>
            <a:r>
              <a:rPr lang="en-US" sz="1800" dirty="0" smtClean="0"/>
              <a:t> </a:t>
            </a:r>
            <a:r>
              <a:rPr lang="tr-TR" sz="1800" dirty="0" err="1" smtClean="0"/>
              <a:t>Management</a:t>
            </a:r>
            <a:r>
              <a:rPr lang="tr-TR" sz="1800" dirty="0" smtClean="0"/>
              <a:t> </a:t>
            </a:r>
            <a:r>
              <a:rPr lang="tr-TR" sz="1800" dirty="0" err="1" smtClean="0"/>
              <a:t>System</a:t>
            </a:r>
            <a:r>
              <a:rPr lang="tr-TR" sz="1800" dirty="0" smtClean="0"/>
              <a:t> </a:t>
            </a:r>
          </a:p>
          <a:p>
            <a:pPr marL="361950" lvl="2" indent="-180975" algn="just" eaLnBrk="1" hangingPunct="1">
              <a:lnSpc>
                <a:spcPct val="80000"/>
              </a:lnSpc>
              <a:buClr>
                <a:srgbClr val="FDA301"/>
              </a:buClr>
              <a:buSzPct val="80000"/>
              <a:buFontTx/>
              <a:buNone/>
              <a:defRPr/>
            </a:pPr>
            <a:r>
              <a:rPr lang="tr-TR" sz="1800" dirty="0" smtClean="0"/>
              <a:t>	</a:t>
            </a:r>
            <a:r>
              <a:rPr lang="en-US" sz="1800" dirty="0" smtClean="0"/>
              <a:t>TS-İSG-OHSAS 18001</a:t>
            </a:r>
          </a:p>
          <a:p>
            <a:pPr marL="361950" lvl="2" indent="-180975" algn="just" eaLnBrk="1" hangingPunct="1">
              <a:lnSpc>
                <a:spcPct val="80000"/>
              </a:lnSpc>
              <a:buClr>
                <a:srgbClr val="FDA301"/>
              </a:buClr>
              <a:buSzPct val="80000"/>
              <a:defRPr/>
            </a:pPr>
            <a:r>
              <a:rPr lang="en-US" sz="1800" dirty="0" smtClean="0"/>
              <a:t>General requirements for competence of test and calibration laboratories</a:t>
            </a:r>
            <a:endParaRPr lang="tr-TR" sz="1800" dirty="0" smtClean="0"/>
          </a:p>
          <a:p>
            <a:pPr marL="361950" lvl="2" indent="-180975" algn="just" eaLnBrk="1" hangingPunct="1">
              <a:lnSpc>
                <a:spcPct val="80000"/>
              </a:lnSpc>
              <a:buClr>
                <a:srgbClr val="FDA301"/>
              </a:buClr>
              <a:buSzPct val="80000"/>
              <a:buFontTx/>
              <a:buNone/>
              <a:defRPr/>
            </a:pPr>
            <a:r>
              <a:rPr lang="tr-TR" sz="1800" dirty="0" smtClean="0"/>
              <a:t>   </a:t>
            </a:r>
            <a:r>
              <a:rPr lang="en-US" sz="1800" dirty="0" smtClean="0"/>
              <a:t>TS-EN ISO/IEC 17025 </a:t>
            </a:r>
          </a:p>
        </p:txBody>
      </p:sp>
      <p:pic>
        <p:nvPicPr>
          <p:cNvPr id="22533" name="Picture 6" descr="http://www.etimaden.gov.tr/tr/a_img/KYS1_2008.jpg"/>
          <p:cNvPicPr>
            <a:picLocks noChangeAspect="1" noChangeArrowheads="1"/>
          </p:cNvPicPr>
          <p:nvPr/>
        </p:nvPicPr>
        <p:blipFill>
          <a:blip r:embed="rId3" cstate="print"/>
          <a:srcRect/>
          <a:stretch>
            <a:fillRect/>
          </a:stretch>
        </p:blipFill>
        <p:spPr bwMode="auto">
          <a:xfrm rot="872444">
            <a:off x="5837410" y="474019"/>
            <a:ext cx="2976185" cy="2108132"/>
          </a:xfrm>
          <a:prstGeom prst="rect">
            <a:avLst/>
          </a:prstGeom>
          <a:ln w="88900" cap="sq" cmpd="thickThin">
            <a:solidFill>
              <a:srgbClr val="000000"/>
            </a:solidFill>
            <a:prstDash val="solid"/>
            <a:miter lim="800000"/>
          </a:ln>
          <a:effectLst>
            <a:innerShdw blurRad="76200">
              <a:srgbClr val="000000"/>
            </a:innerShdw>
          </a:effectLst>
        </p:spPr>
      </p:pic>
      <p:pic>
        <p:nvPicPr>
          <p:cNvPr id="22534" name="Picture 8" descr="http://www.etimaden.gov.tr/tr/a_img/ana_sayfa_haberler/turkak.jpg"/>
          <p:cNvPicPr>
            <a:picLocks noChangeAspect="1" noChangeArrowheads="1"/>
          </p:cNvPicPr>
          <p:nvPr/>
        </p:nvPicPr>
        <p:blipFill>
          <a:blip r:embed="rId4" cstate="print"/>
          <a:srcRect/>
          <a:stretch>
            <a:fillRect/>
          </a:stretch>
        </p:blipFill>
        <p:spPr bwMode="auto">
          <a:xfrm>
            <a:off x="6784166" y="3335785"/>
            <a:ext cx="1933574" cy="1933574"/>
          </a:xfrm>
          <a:prstGeom prst="rect">
            <a:avLst/>
          </a:prstGeom>
          <a:solidFill>
            <a:schemeClr val="bg1">
              <a:lumMod val="50000"/>
            </a:scheme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8275" y="366713"/>
            <a:ext cx="8520113" cy="647700"/>
          </a:xfrm>
        </p:spPr>
        <p:txBody>
          <a:bodyPr/>
          <a:lstStyle/>
          <a:p>
            <a:pPr eaLnBrk="1" hangingPunct="1">
              <a:defRPr/>
            </a:pPr>
            <a:r>
              <a:rPr lang="tr-TR" sz="2800" dirty="0" smtClean="0"/>
              <a:t>Eti Mine in </a:t>
            </a:r>
            <a:r>
              <a:rPr lang="tr-TR" sz="2800" dirty="0" err="1" smtClean="0"/>
              <a:t>Figures</a:t>
            </a:r>
            <a:r>
              <a:rPr lang="tr-TR" sz="2800" dirty="0" smtClean="0"/>
              <a:t>; </a:t>
            </a:r>
            <a:r>
              <a:rPr lang="tr-TR" sz="2800" dirty="0" err="1" smtClean="0"/>
              <a:t>Sales</a:t>
            </a:r>
            <a:endParaRPr lang="tr-TR" sz="2800" dirty="0">
              <a:solidFill>
                <a:schemeClr val="accent6"/>
              </a:solidFill>
            </a:endParaRPr>
          </a:p>
        </p:txBody>
      </p:sp>
      <p:graphicFrame>
        <p:nvGraphicFramePr>
          <p:cNvPr id="2050" name="Object 14"/>
          <p:cNvGraphicFramePr>
            <a:graphicFrameLocks noChangeAspect="1"/>
          </p:cNvGraphicFramePr>
          <p:nvPr/>
        </p:nvGraphicFramePr>
        <p:xfrm>
          <a:off x="180975" y="1143000"/>
          <a:ext cx="8543925" cy="4705350"/>
        </p:xfrm>
        <a:graphic>
          <a:graphicData uri="http://schemas.openxmlformats.org/presentationml/2006/ole">
            <p:oleObj spid="_x0000_s2050" name="Worksheet" r:id="rId3" imgW="8543841" imgH="4705234" progId="Excel.Sheet.8">
              <p:embed/>
            </p:oleObj>
          </a:graphicData>
        </a:graphic>
      </p:graphicFrame>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a:xfrm>
            <a:off x="174625" y="569913"/>
            <a:ext cx="8685213" cy="973137"/>
          </a:xfrm>
        </p:spPr>
        <p:txBody>
          <a:bodyPr/>
          <a:lstStyle/>
          <a:p>
            <a:pPr eaLnBrk="1" hangingPunct="1">
              <a:defRPr/>
            </a:pPr>
            <a:r>
              <a:rPr lang="en-US" sz="2600" dirty="0" smtClean="0">
                <a:latin typeface="+mn-lt"/>
              </a:rPr>
              <a:t>Foreign Representatives</a:t>
            </a:r>
            <a:r>
              <a:rPr lang="tr-TR" sz="2600" dirty="0" smtClean="0">
                <a:latin typeface="+mn-lt"/>
              </a:rPr>
              <a:t> &amp; </a:t>
            </a:r>
            <a:r>
              <a:rPr lang="tr-TR" sz="2600" dirty="0" err="1" smtClean="0"/>
              <a:t>Sales</a:t>
            </a:r>
            <a:r>
              <a:rPr lang="tr-TR" sz="2600" dirty="0" smtClean="0"/>
              <a:t> </a:t>
            </a:r>
            <a:r>
              <a:rPr lang="tr-TR" sz="2600" dirty="0" err="1" smtClean="0"/>
              <a:t>Agents</a:t>
            </a:r>
            <a:r>
              <a:rPr lang="en-US" sz="2600" dirty="0" smtClean="0">
                <a:latin typeface="+mn-lt"/>
              </a:rPr>
              <a:t> 	</a:t>
            </a:r>
          </a:p>
        </p:txBody>
      </p:sp>
      <p:graphicFrame>
        <p:nvGraphicFramePr>
          <p:cNvPr id="40" name="39 Diyagram"/>
          <p:cNvGraphicFramePr/>
          <p:nvPr/>
        </p:nvGraphicFramePr>
        <p:xfrm>
          <a:off x="152400" y="1398550"/>
          <a:ext cx="4972050" cy="4743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2" name="41 Düz Ok Bağlayıcısı"/>
          <p:cNvCxnSpPr/>
          <p:nvPr/>
        </p:nvCxnSpPr>
        <p:spPr>
          <a:xfrm>
            <a:off x="4352925" y="1589088"/>
            <a:ext cx="1114425" cy="152400"/>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4" name="43 Düz Ok Bağlayıcısı"/>
          <p:cNvCxnSpPr/>
          <p:nvPr/>
        </p:nvCxnSpPr>
        <p:spPr>
          <a:xfrm flipV="1">
            <a:off x="4500563" y="4043363"/>
            <a:ext cx="976312" cy="187325"/>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a:endCxn id="17" idx="1"/>
          </p:cNvCxnSpPr>
          <p:nvPr/>
        </p:nvCxnSpPr>
        <p:spPr>
          <a:xfrm>
            <a:off x="4352925" y="2160588"/>
            <a:ext cx="1114425" cy="152400"/>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12 Düz Ok Bağlayıcısı"/>
          <p:cNvCxnSpPr/>
          <p:nvPr/>
        </p:nvCxnSpPr>
        <p:spPr>
          <a:xfrm flipV="1">
            <a:off x="4362450" y="2770188"/>
            <a:ext cx="1009650" cy="409575"/>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15 Düz Ok Bağlayıcısı"/>
          <p:cNvCxnSpPr/>
          <p:nvPr/>
        </p:nvCxnSpPr>
        <p:spPr>
          <a:xfrm flipV="1">
            <a:off x="4714875" y="3214688"/>
            <a:ext cx="901700" cy="500062"/>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513" name="17 Düz Ok Bağlayıcısı"/>
          <p:cNvCxnSpPr>
            <a:cxnSpLocks noChangeShapeType="1"/>
          </p:cNvCxnSpPr>
          <p:nvPr/>
        </p:nvCxnSpPr>
        <p:spPr bwMode="auto">
          <a:xfrm flipV="1">
            <a:off x="3146425" y="5195888"/>
            <a:ext cx="2339975" cy="50800"/>
          </a:xfrm>
          <a:prstGeom prst="straightConnector1">
            <a:avLst/>
          </a:prstGeom>
          <a:noFill/>
          <a:ln w="19050" algn="ctr">
            <a:solidFill>
              <a:srgbClr val="C00000"/>
            </a:solidFill>
            <a:prstDash val="sysDash"/>
            <a:round/>
            <a:headEnd/>
            <a:tailEnd type="arrow" w="med" len="med"/>
          </a:ln>
        </p:spPr>
      </p:cxnSp>
      <p:cxnSp>
        <p:nvCxnSpPr>
          <p:cNvPr id="28" name="27 Düz Ok Bağlayıcısı"/>
          <p:cNvCxnSpPr>
            <a:endCxn id="24" idx="1"/>
          </p:cNvCxnSpPr>
          <p:nvPr/>
        </p:nvCxnSpPr>
        <p:spPr>
          <a:xfrm flipV="1">
            <a:off x="3503613" y="5767388"/>
            <a:ext cx="1973262" cy="49212"/>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16 Akış Çizelgesi: Öteki İşlem"/>
          <p:cNvSpPr/>
          <p:nvPr/>
        </p:nvSpPr>
        <p:spPr>
          <a:xfrm>
            <a:off x="5467350" y="1370013"/>
            <a:ext cx="3543300" cy="1885950"/>
          </a:xfrm>
          <a:prstGeom prst="flowChartAlternateProcess">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1000">
              <a:solidFill>
                <a:schemeClr val="tx1"/>
              </a:solidFill>
            </a:endParaRPr>
          </a:p>
          <a:p>
            <a:pPr>
              <a:buFont typeface="Arial" pitchFamily="34" charset="0"/>
              <a:buChar char="•"/>
              <a:defRPr/>
            </a:pPr>
            <a:r>
              <a:rPr lang="en-US" sz="1000">
                <a:solidFill>
                  <a:schemeClr val="tx1"/>
                </a:solidFill>
              </a:rPr>
              <a:t>Exclusive: </a:t>
            </a:r>
          </a:p>
          <a:p>
            <a:pPr>
              <a:defRPr/>
            </a:pPr>
            <a:r>
              <a:rPr lang="en-US" sz="1000">
                <a:solidFill>
                  <a:schemeClr val="tx1"/>
                </a:solidFill>
              </a:rPr>
              <a:t>Luxembourg, Belgium, UK, Germany, France, </a:t>
            </a:r>
          </a:p>
          <a:p>
            <a:pPr>
              <a:defRPr/>
            </a:pPr>
            <a:r>
              <a:rPr lang="en-US" sz="1000">
                <a:solidFill>
                  <a:schemeClr val="tx1"/>
                </a:solidFill>
              </a:rPr>
              <a:t>Ireland, Italy, Austria, Spain, Netherlands, Portugal, </a:t>
            </a:r>
          </a:p>
          <a:p>
            <a:pPr>
              <a:defRPr/>
            </a:pPr>
            <a:r>
              <a:rPr lang="en-US" sz="1000">
                <a:solidFill>
                  <a:schemeClr val="tx1"/>
                </a:solidFill>
              </a:rPr>
              <a:t>Switzerland, Czech Republic, Slovak Republic, </a:t>
            </a:r>
          </a:p>
          <a:p>
            <a:pPr>
              <a:defRPr/>
            </a:pPr>
            <a:r>
              <a:rPr lang="en-US" sz="1000">
                <a:solidFill>
                  <a:schemeClr val="tx1"/>
                </a:solidFill>
              </a:rPr>
              <a:t>Slovenia, Hungary, Croatia, USA, Canada, </a:t>
            </a:r>
          </a:p>
          <a:p>
            <a:pPr>
              <a:defRPr/>
            </a:pPr>
            <a:r>
              <a:rPr lang="en-US" sz="1000">
                <a:solidFill>
                  <a:schemeClr val="tx1"/>
                </a:solidFill>
              </a:rPr>
              <a:t>Liechtenstein, Monaco, Gibraltar, San Marino,</a:t>
            </a:r>
            <a:br>
              <a:rPr lang="en-US" sz="1000">
                <a:solidFill>
                  <a:schemeClr val="tx1"/>
                </a:solidFill>
              </a:rPr>
            </a:br>
            <a:r>
              <a:rPr lang="en-US" sz="1000">
                <a:solidFill>
                  <a:schemeClr val="tx1"/>
                </a:solidFill>
              </a:rPr>
              <a:t>Andorra, Isle of Man, Channel Islands</a:t>
            </a:r>
          </a:p>
          <a:p>
            <a:pPr>
              <a:defRPr/>
            </a:pPr>
            <a:endParaRPr lang="en-US" sz="1000">
              <a:solidFill>
                <a:schemeClr val="tx1"/>
              </a:solidFill>
            </a:endParaRPr>
          </a:p>
          <a:p>
            <a:pPr>
              <a:buFont typeface="Arial" pitchFamily="34" charset="0"/>
              <a:buChar char="•"/>
              <a:defRPr/>
            </a:pPr>
            <a:r>
              <a:rPr lang="en-US" sz="1000">
                <a:solidFill>
                  <a:schemeClr val="tx1"/>
                </a:solidFill>
              </a:rPr>
              <a:t>Non-exclusive: Romania, Bulgaria, Serbia, China</a:t>
            </a:r>
          </a:p>
        </p:txBody>
      </p:sp>
      <p:sp>
        <p:nvSpPr>
          <p:cNvPr id="19" name="18 Akış Çizelgesi: Öteki İşlem"/>
          <p:cNvSpPr/>
          <p:nvPr/>
        </p:nvSpPr>
        <p:spPr>
          <a:xfrm>
            <a:off x="5476875" y="3636963"/>
            <a:ext cx="3543300" cy="588962"/>
          </a:xfrm>
          <a:prstGeom prst="flowChartAlternateProcess">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000" dirty="0">
                <a:solidFill>
                  <a:schemeClr val="tx1"/>
                </a:solidFill>
              </a:rPr>
              <a:t>Finland, Sweden, Norway, Denmark, Iceland, Estonia, Latvia,</a:t>
            </a:r>
            <a:r>
              <a:rPr lang="tr-TR" sz="1000" dirty="0">
                <a:solidFill>
                  <a:schemeClr val="tx1"/>
                </a:solidFill>
              </a:rPr>
              <a:t> </a:t>
            </a:r>
            <a:r>
              <a:rPr lang="en-US" sz="1000" dirty="0">
                <a:solidFill>
                  <a:schemeClr val="tx1"/>
                </a:solidFill>
              </a:rPr>
              <a:t>Lithuania, Russia, Poland, Belarus, Ukraine</a:t>
            </a:r>
          </a:p>
        </p:txBody>
      </p:sp>
      <p:sp>
        <p:nvSpPr>
          <p:cNvPr id="24" name="23 Akış Çizelgesi: Öteki İşlem"/>
          <p:cNvSpPr/>
          <p:nvPr/>
        </p:nvSpPr>
        <p:spPr>
          <a:xfrm>
            <a:off x="5476875" y="5502275"/>
            <a:ext cx="3543300" cy="530225"/>
          </a:xfrm>
          <a:prstGeom prst="flowChartAlternateProcess">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000" dirty="0">
                <a:solidFill>
                  <a:schemeClr val="tx1"/>
                </a:solidFill>
              </a:rPr>
              <a:t>India, Indonesia, Bangladesh, Sri  Lanka, Thailand, Malaysia, United Arab Emirates (UAE)</a:t>
            </a:r>
          </a:p>
        </p:txBody>
      </p:sp>
      <p:sp>
        <p:nvSpPr>
          <p:cNvPr id="26" name="25 Akış Çizelgesi: Öteki İşlem"/>
          <p:cNvSpPr/>
          <p:nvPr/>
        </p:nvSpPr>
        <p:spPr>
          <a:xfrm>
            <a:off x="5486400" y="5002213"/>
            <a:ext cx="3543300" cy="473075"/>
          </a:xfrm>
          <a:prstGeom prst="flowChartAlternateProcess">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000" dirty="0">
                <a:solidFill>
                  <a:schemeClr val="tx1"/>
                </a:solidFill>
              </a:rPr>
              <a:t>South Africa, Ivory Coast, Ghana, Kenya, Zimbabwe,</a:t>
            </a:r>
            <a:br>
              <a:rPr lang="en-US" sz="1000" dirty="0">
                <a:solidFill>
                  <a:schemeClr val="tx1"/>
                </a:solidFill>
              </a:rPr>
            </a:br>
            <a:r>
              <a:rPr lang="en-US" sz="1000" dirty="0">
                <a:solidFill>
                  <a:schemeClr val="tx1"/>
                </a:solidFill>
              </a:rPr>
              <a:t>Nigeria, Benin, Uganda, Tanzania</a:t>
            </a:r>
          </a:p>
        </p:txBody>
      </p:sp>
      <p:sp>
        <p:nvSpPr>
          <p:cNvPr id="39" name="38 Akış Çizelgesi: Öteki İşlem"/>
          <p:cNvSpPr/>
          <p:nvPr/>
        </p:nvSpPr>
        <p:spPr>
          <a:xfrm>
            <a:off x="5467350" y="4291013"/>
            <a:ext cx="3552825" cy="658812"/>
          </a:xfrm>
          <a:prstGeom prst="flowChartAlternateProcess">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000" dirty="0">
                <a:solidFill>
                  <a:schemeClr val="tx1"/>
                </a:solidFill>
              </a:rPr>
              <a:t>Singapore, United Arab Emirates (UAE), Oman, India,</a:t>
            </a:r>
            <a:br>
              <a:rPr lang="en-US" sz="1000" dirty="0">
                <a:solidFill>
                  <a:schemeClr val="tx1"/>
                </a:solidFill>
              </a:rPr>
            </a:br>
            <a:r>
              <a:rPr lang="en-US" sz="1000" dirty="0">
                <a:solidFill>
                  <a:schemeClr val="tx1"/>
                </a:solidFill>
              </a:rPr>
              <a:t>Sri Lanka, Thailand, Indonesia, Hong  Kong, Bangladesh, Burma, Malaysia, South China (Guangdong EFA.), Taiwan</a:t>
            </a:r>
          </a:p>
        </p:txBody>
      </p:sp>
      <p:cxnSp>
        <p:nvCxnSpPr>
          <p:cNvPr id="54" name="53 Düz Ok Bağlayıcısı"/>
          <p:cNvCxnSpPr/>
          <p:nvPr/>
        </p:nvCxnSpPr>
        <p:spPr>
          <a:xfrm flipV="1">
            <a:off x="4371975" y="2570163"/>
            <a:ext cx="1076325" cy="76200"/>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521" name="56 Düz Ok Bağlayıcısı"/>
          <p:cNvCxnSpPr>
            <a:cxnSpLocks noChangeShapeType="1"/>
          </p:cNvCxnSpPr>
          <p:nvPr/>
        </p:nvCxnSpPr>
        <p:spPr bwMode="auto">
          <a:xfrm flipV="1">
            <a:off x="2873375" y="4622800"/>
            <a:ext cx="2593975" cy="52388"/>
          </a:xfrm>
          <a:prstGeom prst="straightConnector1">
            <a:avLst/>
          </a:prstGeom>
          <a:noFill/>
          <a:ln w="19050" algn="ctr">
            <a:solidFill>
              <a:srgbClr val="C00000"/>
            </a:solidFill>
            <a:prstDash val="sysDash"/>
            <a:round/>
            <a:headEnd/>
            <a:tailEnd type="arrow" w="med" len="med"/>
          </a:ln>
        </p:spPr>
      </p:cxnSp>
      <p:sp>
        <p:nvSpPr>
          <p:cNvPr id="20" name="1 Başlık"/>
          <p:cNvSpPr txBox="1">
            <a:spLocks/>
          </p:cNvSpPr>
          <p:nvPr/>
        </p:nvSpPr>
        <p:spPr bwMode="auto">
          <a:xfrm>
            <a:off x="4654550" y="842963"/>
            <a:ext cx="4346575" cy="927100"/>
          </a:xfrm>
          <a:prstGeom prst="rect">
            <a:avLst/>
          </a:prstGeom>
          <a:noFill/>
          <a:ln w="9525">
            <a:noFill/>
            <a:miter lim="800000"/>
            <a:headEnd/>
            <a:tailEnd/>
          </a:ln>
        </p:spPr>
        <p:txBody>
          <a:bodyPr rIns="198000"/>
          <a:lstStyle/>
          <a:p>
            <a:pPr>
              <a:defRPr/>
            </a:pPr>
            <a:r>
              <a:rPr lang="en-US" sz="2600" b="1" kern="0" dirty="0">
                <a:latin typeface="+mn-lt"/>
                <a:ea typeface="+mj-ea"/>
                <a:cs typeface="+mj-cs"/>
              </a:rPr>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Başlık"/>
          <p:cNvSpPr>
            <a:spLocks noGrp="1"/>
          </p:cNvSpPr>
          <p:nvPr>
            <p:ph type="title"/>
          </p:nvPr>
        </p:nvSpPr>
        <p:spPr>
          <a:xfrm>
            <a:off x="271463" y="363538"/>
            <a:ext cx="8520112" cy="647700"/>
          </a:xfrm>
        </p:spPr>
        <p:txBody>
          <a:bodyPr/>
          <a:lstStyle/>
          <a:p>
            <a:r>
              <a:rPr lang="en-US" sz="3600" smtClean="0"/>
              <a:t>Mission</a:t>
            </a:r>
            <a:r>
              <a:rPr lang="tr-TR" sz="3600" smtClean="0"/>
              <a:t> &amp; </a:t>
            </a:r>
            <a:r>
              <a:rPr lang="en-US" sz="3600" smtClean="0"/>
              <a:t>Vision</a:t>
            </a:r>
            <a:endParaRPr lang="tr-TR" sz="3600" smtClean="0"/>
          </a:p>
        </p:txBody>
      </p:sp>
      <p:graphicFrame>
        <p:nvGraphicFramePr>
          <p:cNvPr id="8" name="5 İçerik Yer Tutucusu"/>
          <p:cNvGraphicFramePr>
            <a:graphicFrameLocks noGrp="1"/>
          </p:cNvGraphicFramePr>
          <p:nvPr>
            <p:ph idx="1"/>
          </p:nvPr>
        </p:nvGraphicFramePr>
        <p:xfrm>
          <a:off x="161925" y="1709738"/>
          <a:ext cx="87249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24" name="Picture 4" descr="http://www.agrozan.com/images/7984750.jpg"/>
          <p:cNvPicPr>
            <a:picLocks noChangeAspect="1" noChangeArrowheads="1"/>
          </p:cNvPicPr>
          <p:nvPr/>
        </p:nvPicPr>
        <p:blipFill>
          <a:blip r:embed="rId6" cstate="print"/>
          <a:srcRect/>
          <a:stretch>
            <a:fillRect/>
          </a:stretch>
        </p:blipFill>
        <p:spPr bwMode="auto">
          <a:xfrm>
            <a:off x="7417649" y="866775"/>
            <a:ext cx="1621577" cy="1657350"/>
          </a:xfrm>
          <a:prstGeom prst="ellipse">
            <a:avLst/>
          </a:prstGeom>
          <a:ln>
            <a:noFill/>
          </a:ln>
          <a:effectLst>
            <a:softEdge rad="112500"/>
          </a:effectLst>
        </p:spPr>
      </p:pic>
      <p:pic>
        <p:nvPicPr>
          <p:cNvPr id="81926" name="Picture 6" descr="http://ozelgulsurucukursu.com/images/misyon.jpg"/>
          <p:cNvPicPr>
            <a:picLocks noChangeAspect="1" noChangeArrowheads="1"/>
          </p:cNvPicPr>
          <p:nvPr/>
        </p:nvPicPr>
        <p:blipFill>
          <a:blip r:embed="rId7" cstate="print"/>
          <a:srcRect/>
          <a:stretch>
            <a:fillRect/>
          </a:stretch>
        </p:blipFill>
        <p:spPr bwMode="auto">
          <a:xfrm>
            <a:off x="0" y="982785"/>
            <a:ext cx="1733550" cy="1493715"/>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Başlık"/>
          <p:cNvSpPr>
            <a:spLocks noGrp="1"/>
          </p:cNvSpPr>
          <p:nvPr>
            <p:ph type="title"/>
          </p:nvPr>
        </p:nvSpPr>
        <p:spPr/>
        <p:txBody>
          <a:bodyPr/>
          <a:lstStyle/>
          <a:p>
            <a:r>
              <a:rPr lang="tr-TR" smtClean="0"/>
              <a:t>Contact</a:t>
            </a:r>
          </a:p>
        </p:txBody>
      </p:sp>
      <p:graphicFrame>
        <p:nvGraphicFramePr>
          <p:cNvPr id="3" name="Group 77"/>
          <p:cNvGraphicFramePr>
            <a:graphicFrameLocks noGrp="1"/>
          </p:cNvGraphicFramePr>
          <p:nvPr/>
        </p:nvGraphicFramePr>
        <p:xfrm>
          <a:off x="152400" y="857250"/>
          <a:ext cx="8794750" cy="5060387"/>
        </p:xfrm>
        <a:graphic>
          <a:graphicData uri="http://schemas.openxmlformats.org/drawingml/2006/table">
            <a:tbl>
              <a:tblPr>
                <a:tableStyleId>{8A107856-5554-42FB-B03E-39F5DBC370BA}</a:tableStyleId>
              </a:tblPr>
              <a:tblGrid>
                <a:gridCol w="1717637"/>
                <a:gridCol w="2345267"/>
                <a:gridCol w="1391906"/>
                <a:gridCol w="1987390"/>
                <a:gridCol w="1352550"/>
              </a:tblGrid>
              <a:tr h="2317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 </a:t>
                      </a:r>
                      <a:endParaRPr kumimoji="0" lang="tr-TR" sz="1050" b="1" i="0" u="none" strike="noStrike" cap="none" normalizeH="0" baseline="0" dirty="0" smtClean="0">
                        <a:ln>
                          <a:noFill/>
                        </a:ln>
                        <a:solidFill>
                          <a:srgbClr val="0D0D0D"/>
                        </a:solidFill>
                        <a:effectLst/>
                        <a:latin typeface="+mj-lt"/>
                        <a:ea typeface="Calibri" pitchFamily="34" charset="0"/>
                        <a:cs typeface="Times New Roman" pitchFamily="18" charset="0"/>
                      </a:endParaRPr>
                    </a:p>
                  </a:txBody>
                  <a:tcPr marL="67318" marR="67318" marT="0" marB="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ADDRESS</a:t>
                      </a:r>
                      <a:endParaRPr kumimoji="0" lang="tr-TR" sz="1050" b="1" i="0" u="none" strike="noStrike" cap="none" normalizeH="0" baseline="0" dirty="0" smtClean="0">
                        <a:ln>
                          <a:noFill/>
                        </a:ln>
                        <a:solidFill>
                          <a:srgbClr val="0D0D0D"/>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TELEPHONE</a:t>
                      </a:r>
                      <a:endParaRPr kumimoji="0" lang="tr-TR" sz="1050" b="1" i="0" u="none" strike="noStrike" cap="none" normalizeH="0" baseline="0" dirty="0" smtClean="0">
                        <a:ln>
                          <a:noFill/>
                        </a:ln>
                        <a:solidFill>
                          <a:srgbClr val="0D0D0D"/>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E-MAIL</a:t>
                      </a:r>
                      <a:endParaRPr kumimoji="0" lang="tr-TR" sz="1050" b="1" i="0" u="none" strike="noStrike" cap="none" normalizeH="0" baseline="0" dirty="0" smtClean="0">
                        <a:ln>
                          <a:noFill/>
                        </a:ln>
                        <a:solidFill>
                          <a:srgbClr val="0D0D0D"/>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smtClean="0">
                          <a:ln>
                            <a:noFill/>
                          </a:ln>
                          <a:effectLst/>
                        </a:rPr>
                        <a:t>FAKS</a:t>
                      </a:r>
                      <a:endParaRPr kumimoji="0" lang="tr-TR" sz="1050" b="1" i="0" u="none" strike="noStrike" cap="none" normalizeH="0" baseline="0" smtClean="0">
                        <a:ln>
                          <a:noFill/>
                        </a:ln>
                        <a:solidFill>
                          <a:srgbClr val="0D0D0D"/>
                        </a:solidFill>
                        <a:effectLst/>
                        <a:latin typeface="+mj-lt"/>
                        <a:ea typeface="Calibri" pitchFamily="34" charset="0"/>
                        <a:cs typeface="Times New Roman" pitchFamily="18" charset="0"/>
                      </a:endParaRPr>
                    </a:p>
                  </a:txBody>
                  <a:tcPr marL="67318" marR="67318" marT="0" marB="0" anchor="ctr" horzOverflow="overflow"/>
                </a:tc>
              </a:tr>
              <a:tr h="5644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ETİ MADEN , TURKEY</a:t>
                      </a:r>
                      <a:endParaRPr kumimoji="0" lang="tr-TR" sz="1050" b="1" i="0" u="none" strike="noStrike" cap="none" normalizeH="0" baseline="0" dirty="0" smtClean="0">
                        <a:ln>
                          <a:noFill/>
                        </a:ln>
                        <a:solidFill>
                          <a:schemeClr val="tx1"/>
                        </a:solidFill>
                        <a:effectLst/>
                        <a:latin typeface="+mj-lt"/>
                      </a:endParaRPr>
                    </a:p>
                  </a:txBody>
                  <a:tcPr marL="67318" marR="67318" marT="0" marB="0" anchor="ct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339975" algn="l"/>
                        </a:tabLst>
                      </a:pPr>
                      <a:r>
                        <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rPr>
                        <a:t>Ayvalı Mah. Halil Sezai Erkut Cad. Afra Sok. No:1/A 06100 Keçiören/ANKARA</a:t>
                      </a:r>
                    </a:p>
                  </a:txBody>
                  <a:tcPr marL="67318" marR="67318" marT="0"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tr-TR" sz="1050" u="none" strike="noStrike" cap="none" normalizeH="0" baseline="0" dirty="0" smtClean="0">
                        <a:ln>
                          <a:noFill/>
                        </a:ln>
                        <a:effectLst/>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90 (312) 294 20 00 </a:t>
                      </a:r>
                    </a:p>
                    <a:p>
                      <a:pPr marL="0" marR="0" lvl="0" indent="0" algn="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90 (312) 231 36 41</a:t>
                      </a:r>
                      <a:br>
                        <a:rPr kumimoji="0" lang="tr-TR" sz="1050" u="none" strike="noStrike" cap="none" normalizeH="0" baseline="0" dirty="0" smtClean="0">
                          <a:ln>
                            <a:noFill/>
                          </a:ln>
                          <a:effectLst/>
                        </a:rPr>
                      </a:br>
                      <a:endParaRPr kumimoji="0" lang="tr-TR" sz="1050" b="1"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tr-TR" sz="1050" u="sng" strike="noStrike" cap="none" normalizeH="0" baseline="0" smtClean="0">
                          <a:ln>
                            <a:noFill/>
                          </a:ln>
                          <a:effectLst/>
                          <a:hlinkClick r:id=""/>
                        </a:rPr>
                        <a:t>webmaster@etimaden.gov.tr </a:t>
                      </a:r>
                      <a:endParaRPr kumimoji="0" lang="tr-TR" sz="1050" b="0" i="0" u="sng" strike="noStrike" cap="none" normalizeH="0" baseline="0" smtClean="0">
                        <a:ln>
                          <a:noFill/>
                        </a:ln>
                        <a:solidFill>
                          <a:schemeClr val="tx1"/>
                        </a:solidFill>
                        <a:effectLst/>
                        <a:latin typeface="+mj-lt"/>
                        <a:hlinkClick r:id=""/>
                      </a:endParaRPr>
                    </a:p>
                  </a:txBody>
                  <a:tcPr marL="67310" marR="67310" marT="8255"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90 (312) 230 71 84</a:t>
                      </a:r>
                      <a:br>
                        <a:rPr kumimoji="0" lang="tr-TR" sz="1050" u="none" strike="noStrike" cap="none" normalizeH="0" baseline="0" dirty="0" smtClean="0">
                          <a:ln>
                            <a:noFill/>
                          </a:ln>
                          <a:effectLst/>
                        </a:rPr>
                      </a:br>
                      <a:endParaRPr kumimoji="0" lang="tr-TR" sz="1050" b="1"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r>
              <a:tr h="4940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ETIMINE SA, LUXEMBOURG</a:t>
                      </a:r>
                      <a:endParaRPr kumimoji="0" lang="tr-TR" sz="1050" b="1"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smtClean="0">
                          <a:ln>
                            <a:noFill/>
                          </a:ln>
                          <a:effectLst/>
                        </a:rPr>
                        <a:t>204, </a:t>
                      </a:r>
                      <a:r>
                        <a:rPr kumimoji="0" lang="tr-TR" sz="1050" u="none" strike="noStrike" cap="none" normalizeH="0" baseline="0" dirty="0" err="1" smtClean="0">
                          <a:ln>
                            <a:noFill/>
                          </a:ln>
                          <a:effectLst/>
                        </a:rPr>
                        <a:t>Zone</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Industrielle</a:t>
                      </a:r>
                      <a:r>
                        <a:rPr kumimoji="0" lang="tr-TR" sz="1050" u="none" strike="noStrike" cap="none" normalizeH="0" baseline="0" dirty="0" smtClean="0">
                          <a:ln>
                            <a:noFill/>
                          </a:ln>
                          <a:effectLst/>
                        </a:rPr>
                        <a:t> SCHELECK-II L-3225 </a:t>
                      </a:r>
                      <a:r>
                        <a:rPr kumimoji="0" lang="tr-TR" sz="1050" u="none" strike="noStrike" cap="none" normalizeH="0" baseline="0" dirty="0" err="1" smtClean="0">
                          <a:ln>
                            <a:noFill/>
                          </a:ln>
                          <a:effectLst/>
                        </a:rPr>
                        <a:t>Bettembourg</a:t>
                      </a:r>
                      <a:endParaRPr kumimoji="0" lang="tr-TR" sz="1050" u="none" strike="noStrike" cap="none" normalizeH="0" baseline="0" dirty="0" smtClean="0">
                        <a:ln>
                          <a:noFill/>
                        </a:ln>
                        <a:effectLst/>
                      </a:endParaRPr>
                    </a:p>
                    <a:p>
                      <a:pPr marL="0" marR="0" lvl="0" indent="0" algn="l"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smtClean="0">
                          <a:ln>
                            <a:noFill/>
                          </a:ln>
                          <a:effectLst/>
                        </a:rPr>
                        <a:t>LUXEMBOURG</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smtClean="0">
                          <a:ln>
                            <a:noFill/>
                          </a:ln>
                          <a:effectLst/>
                        </a:rPr>
                        <a:t>+352 52 02 02</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tr-TR" sz="1050" u="sng" strike="noStrike" cap="none" normalizeH="0" baseline="0" smtClean="0">
                          <a:ln>
                            <a:noFill/>
                          </a:ln>
                          <a:effectLst/>
                          <a:hlinkClick r:id=""/>
                        </a:rPr>
                        <a:t>BoronMail@etimine.com</a:t>
                      </a:r>
                      <a:r>
                        <a:rPr kumimoji="0" lang="tr-TR" sz="1050" u="none" strike="noStrike" cap="none" normalizeH="0" baseline="0" smtClean="0">
                          <a:ln>
                            <a:noFill/>
                          </a:ln>
                          <a:effectLst/>
                        </a:rPr>
                        <a:t>  </a:t>
                      </a:r>
                      <a:endParaRPr kumimoji="0" lang="tr-TR" sz="1050" b="0" i="0" u="none" strike="noStrike" cap="none" normalizeH="0" baseline="0" smtClean="0">
                        <a:ln>
                          <a:noFill/>
                        </a:ln>
                        <a:solidFill>
                          <a:schemeClr val="tx1"/>
                        </a:solidFill>
                        <a:effectLst/>
                        <a:latin typeface="+mj-lt"/>
                        <a:cs typeface="Times New Roman" pitchFamily="18" charset="0"/>
                      </a:endParaRPr>
                    </a:p>
                  </a:txBody>
                  <a:tcPr marL="67310" marR="67310" marT="8255"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smtClean="0">
                          <a:ln>
                            <a:noFill/>
                          </a:ln>
                          <a:effectLst/>
                        </a:rPr>
                        <a:t>+352-52 02 03</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r>
              <a:tr h="3344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050" u="none" strike="noStrike" cap="none" normalizeH="0" baseline="0" dirty="0" smtClean="0">
                          <a:ln>
                            <a:noFill/>
                          </a:ln>
                          <a:effectLst/>
                        </a:rPr>
                        <a:t>ETIMINE SRL, </a:t>
                      </a:r>
                      <a:r>
                        <a:rPr kumimoji="0" lang="tr-TR" sz="1050" u="none" strike="noStrike" cap="none" normalizeH="0" baseline="0" dirty="0" smtClean="0">
                          <a:ln>
                            <a:noFill/>
                          </a:ln>
                          <a:effectLst/>
                        </a:rPr>
                        <a:t>ITALY</a:t>
                      </a:r>
                      <a:endParaRPr kumimoji="0" lang="tr-TR" sz="1050" b="1"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err="1" smtClean="0">
                          <a:ln>
                            <a:noFill/>
                          </a:ln>
                          <a:effectLst/>
                        </a:rPr>
                        <a:t>Via</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Cassoli</a:t>
                      </a:r>
                      <a:r>
                        <a:rPr kumimoji="0" lang="tr-TR" sz="1050" u="none" strike="noStrike" cap="none" normalizeH="0" baseline="0" dirty="0" smtClean="0">
                          <a:ln>
                            <a:noFill/>
                          </a:ln>
                          <a:effectLst/>
                        </a:rPr>
                        <a:t> 4, 42100 </a:t>
                      </a:r>
                      <a:r>
                        <a:rPr kumimoji="0" lang="tr-TR" sz="1050" u="none" strike="noStrike" cap="none" normalizeH="0" baseline="0" dirty="0" err="1" smtClean="0">
                          <a:ln>
                            <a:noFill/>
                          </a:ln>
                          <a:effectLst/>
                        </a:rPr>
                        <a:t>Reggio</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Emilia</a:t>
                      </a:r>
                      <a:r>
                        <a:rPr kumimoji="0" lang="tr-TR" sz="1050" u="none" strike="noStrike" cap="none" normalizeH="0" baseline="0" dirty="0" smtClean="0">
                          <a:ln>
                            <a:noFill/>
                          </a:ln>
                          <a:effectLst/>
                        </a:rPr>
                        <a:t>, ITALY</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smtClean="0">
                          <a:ln>
                            <a:noFill/>
                          </a:ln>
                          <a:effectLst/>
                        </a:rPr>
                        <a:t>+ 39 (522) 45 19 67</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tr-TR" sz="1050" u="sng" strike="noStrike" cap="none" normalizeH="0" baseline="0" smtClean="0">
                          <a:ln>
                            <a:noFill/>
                          </a:ln>
                          <a:effectLst/>
                          <a:hlinkClick r:id=""/>
                        </a:rPr>
                        <a:t>etiminesrl@libero.it</a:t>
                      </a:r>
                      <a:r>
                        <a:rPr kumimoji="0" lang="tr-TR" sz="1050" u="none" strike="noStrike" cap="none" normalizeH="0" baseline="0" smtClean="0">
                          <a:ln>
                            <a:noFill/>
                          </a:ln>
                          <a:effectLst/>
                        </a:rPr>
                        <a:t> </a:t>
                      </a:r>
                      <a:endParaRPr kumimoji="0" lang="tr-TR" sz="1050" b="0" i="0" u="none" strike="noStrike" cap="none" normalizeH="0" baseline="0" smtClean="0">
                        <a:ln>
                          <a:noFill/>
                        </a:ln>
                        <a:solidFill>
                          <a:schemeClr val="tx1"/>
                        </a:solidFill>
                        <a:effectLst/>
                        <a:latin typeface="+mj-lt"/>
                        <a:cs typeface="Times New Roman" pitchFamily="18" charset="0"/>
                      </a:endParaRPr>
                    </a:p>
                  </a:txBody>
                  <a:tcPr marL="67310" marR="67310" marT="8255"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smtClean="0">
                          <a:ln>
                            <a:noFill/>
                          </a:ln>
                          <a:effectLst/>
                        </a:rPr>
                        <a:t>+ 39 (522) 43 05 70</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r>
              <a:tr h="3763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050" u="none" strike="noStrike" cap="none" normalizeH="0" baseline="0" dirty="0" smtClean="0">
                          <a:ln>
                            <a:noFill/>
                          </a:ln>
                          <a:effectLst/>
                        </a:rPr>
                        <a:t>ETIMINE</a:t>
                      </a:r>
                      <a:r>
                        <a:rPr kumimoji="0" lang="tr-TR" sz="1050" u="none" strike="noStrike" cap="none" normalizeH="0" baseline="0" dirty="0" smtClean="0">
                          <a:ln>
                            <a:noFill/>
                          </a:ln>
                          <a:effectLst/>
                        </a:rPr>
                        <a:t> USA </a:t>
                      </a:r>
                      <a:r>
                        <a:rPr kumimoji="0" lang="tr-TR" sz="1050" u="none" strike="noStrike" cap="none" normalizeH="0" baseline="0" dirty="0" err="1" smtClean="0">
                          <a:ln>
                            <a:noFill/>
                          </a:ln>
                          <a:effectLst/>
                        </a:rPr>
                        <a:t>Inc</a:t>
                      </a:r>
                      <a:r>
                        <a:rPr kumimoji="0" lang="tr-TR" sz="1050" u="none" strike="noStrike" cap="none" normalizeH="0" baseline="0" dirty="0" smtClean="0">
                          <a:ln>
                            <a:noFill/>
                          </a:ln>
                          <a:effectLst/>
                        </a:rPr>
                        <a:t>,  USA</a:t>
                      </a:r>
                      <a:endParaRPr kumimoji="0" lang="tr-TR" sz="1050" b="1"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err="1" smtClean="0">
                          <a:ln>
                            <a:noFill/>
                          </a:ln>
                          <a:effectLst/>
                        </a:rPr>
                        <a:t>Penn</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Center</a:t>
                      </a:r>
                      <a:r>
                        <a:rPr kumimoji="0" lang="tr-TR" sz="1050" u="none" strike="noStrike" cap="none" normalizeH="0" baseline="0" dirty="0" smtClean="0">
                          <a:ln>
                            <a:noFill/>
                          </a:ln>
                          <a:effectLst/>
                        </a:rPr>
                        <a:t> West </a:t>
                      </a:r>
                      <a:r>
                        <a:rPr kumimoji="0" lang="tr-TR" sz="1050" u="none" strike="noStrike" cap="none" normalizeH="0" baseline="0" dirty="0" err="1" smtClean="0">
                          <a:ln>
                            <a:noFill/>
                          </a:ln>
                          <a:effectLst/>
                        </a:rPr>
                        <a:t>Building</a:t>
                      </a:r>
                      <a:r>
                        <a:rPr kumimoji="0" lang="tr-TR" sz="1050" u="none" strike="noStrike" cap="none" normalizeH="0" baseline="0" dirty="0" smtClean="0">
                          <a:ln>
                            <a:noFill/>
                          </a:ln>
                          <a:effectLst/>
                        </a:rPr>
                        <a:t> 1 </a:t>
                      </a:r>
                      <a:r>
                        <a:rPr kumimoji="0" lang="tr-TR" sz="1050" u="none" strike="noStrike" cap="none" normalizeH="0" baseline="0" dirty="0" err="1" smtClean="0">
                          <a:ln>
                            <a:noFill/>
                          </a:ln>
                          <a:effectLst/>
                        </a:rPr>
                        <a:t>Suite</a:t>
                      </a:r>
                      <a:r>
                        <a:rPr kumimoji="0" lang="tr-TR" sz="1050" u="none" strike="noStrike" cap="none" normalizeH="0" baseline="0" dirty="0" smtClean="0">
                          <a:ln>
                            <a:noFill/>
                          </a:ln>
                          <a:effectLst/>
                        </a:rPr>
                        <a:t>  400 Pittsburgh, PA, 15276, USA</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smtClean="0">
                          <a:ln>
                            <a:noFill/>
                          </a:ln>
                          <a:effectLst/>
                        </a:rPr>
                        <a:t>(1) 412-809 82 15  </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tr-TR" sz="1050" u="sng" strike="noStrike" cap="none" normalizeH="0" baseline="0" smtClean="0">
                          <a:ln>
                            <a:noFill/>
                          </a:ln>
                          <a:effectLst/>
                          <a:hlinkClick r:id=""/>
                        </a:rPr>
                        <a:t>etimineusa@etimine.usa.com</a:t>
                      </a:r>
                      <a:r>
                        <a:rPr kumimoji="0" lang="tr-TR" sz="1050" u="none" strike="noStrike" cap="none" normalizeH="0" baseline="0" smtClean="0">
                          <a:ln>
                            <a:noFill/>
                          </a:ln>
                          <a:effectLst/>
                        </a:rPr>
                        <a:t> </a:t>
                      </a:r>
                      <a:endParaRPr kumimoji="0" lang="tr-TR" sz="1050" b="0" i="0" u="none" strike="noStrike" cap="none" normalizeH="0" baseline="0" smtClean="0">
                        <a:ln>
                          <a:noFill/>
                        </a:ln>
                        <a:solidFill>
                          <a:schemeClr val="tx1"/>
                        </a:solidFill>
                        <a:effectLst/>
                        <a:latin typeface="+mj-lt"/>
                        <a:cs typeface="Times New Roman" pitchFamily="18" charset="0"/>
                      </a:endParaRPr>
                    </a:p>
                  </a:txBody>
                  <a:tcPr marL="67310" marR="67310" marT="8255"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smtClean="0">
                          <a:ln>
                            <a:noFill/>
                          </a:ln>
                          <a:effectLst/>
                        </a:rPr>
                        <a:t>(1) 412 809 82 17</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r>
              <a:tr h="4940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AU" sz="1050" u="none" strike="noStrike" cap="none" normalizeH="0" baseline="0" dirty="0" smtClean="0">
                          <a:ln>
                            <a:noFill/>
                          </a:ln>
                          <a:effectLst/>
                        </a:rPr>
                        <a:t>ETIMINE</a:t>
                      </a:r>
                      <a:r>
                        <a:rPr kumimoji="0" lang="tr-TR" sz="1050" u="none" strike="noStrike" cap="none" normalizeH="0" baseline="0" dirty="0" smtClean="0">
                          <a:ln>
                            <a:noFill/>
                          </a:ln>
                          <a:effectLst/>
                        </a:rPr>
                        <a:t> ASIA, CHINA</a:t>
                      </a:r>
                      <a:endParaRPr kumimoji="0" lang="tr-TR" sz="1050" b="1"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smtClean="0">
                          <a:ln>
                            <a:noFill/>
                          </a:ln>
                          <a:effectLst/>
                        </a:rPr>
                        <a:t>325 </a:t>
                      </a:r>
                      <a:r>
                        <a:rPr kumimoji="0" lang="tr-TR" sz="1050" u="none" strike="noStrike" cap="none" normalizeH="0" baseline="0" dirty="0" err="1" smtClean="0">
                          <a:ln>
                            <a:noFill/>
                          </a:ln>
                          <a:effectLst/>
                        </a:rPr>
                        <a:t>Tianyaoqiao</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Rd</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Gateway</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International</a:t>
                      </a:r>
                      <a:r>
                        <a:rPr kumimoji="0" lang="tr-TR" sz="1050" u="none" strike="noStrike" cap="none" normalizeH="0" baseline="0" dirty="0" smtClean="0">
                          <a:ln>
                            <a:noFill/>
                          </a:ln>
                          <a:effectLst/>
                        </a:rPr>
                        <a:t> Plaza, </a:t>
                      </a:r>
                      <a:r>
                        <a:rPr kumimoji="0" lang="tr-TR" sz="1050" u="none" strike="noStrike" cap="none" normalizeH="0" baseline="0" dirty="0" err="1" smtClean="0">
                          <a:ln>
                            <a:noFill/>
                          </a:ln>
                          <a:effectLst/>
                        </a:rPr>
                        <a:t>Room</a:t>
                      </a:r>
                      <a:r>
                        <a:rPr kumimoji="0" lang="tr-TR" sz="1050" u="none" strike="noStrike" cap="none" normalizeH="0" baseline="0" dirty="0" smtClean="0">
                          <a:ln>
                            <a:noFill/>
                          </a:ln>
                          <a:effectLst/>
                        </a:rPr>
                        <a:t>: 2510 P/C: 200030,</a:t>
                      </a:r>
                      <a:r>
                        <a:rPr kumimoji="0" lang="en-US" sz="1050" u="none" strike="noStrike" cap="none" normalizeH="0" baseline="0" dirty="0" smtClean="0">
                          <a:ln>
                            <a:noFill/>
                          </a:ln>
                          <a:effectLst/>
                        </a:rPr>
                        <a:t> Shanghai,</a:t>
                      </a:r>
                      <a:r>
                        <a:rPr kumimoji="0" lang="tr-TR" sz="1050" u="none" strike="noStrike" cap="none" normalizeH="0" baseline="0" dirty="0" smtClean="0">
                          <a:ln>
                            <a:noFill/>
                          </a:ln>
                          <a:effectLst/>
                        </a:rPr>
                        <a:t> CHINA</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smtClean="0">
                          <a:ln>
                            <a:noFill/>
                          </a:ln>
                          <a:effectLst/>
                        </a:rPr>
                        <a:t>+86 21 336 324 13</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tr-TR" sz="1050" u="sng" strike="noStrike" cap="none" normalizeH="0" baseline="0" smtClean="0">
                          <a:ln>
                            <a:noFill/>
                          </a:ln>
                          <a:effectLst/>
                          <a:hlinkClick r:id=""/>
                        </a:rPr>
                        <a:t>info@etimineasia.com</a:t>
                      </a:r>
                      <a:r>
                        <a:rPr kumimoji="0" lang="tr-TR" sz="1050" u="none" strike="noStrike" cap="none" normalizeH="0" baseline="0" smtClean="0">
                          <a:ln>
                            <a:noFill/>
                          </a:ln>
                          <a:effectLst/>
                        </a:rPr>
                        <a:t> </a:t>
                      </a:r>
                      <a:endParaRPr kumimoji="0" lang="tr-TR" sz="1050" b="0" i="0" u="none" strike="noStrike" cap="none" normalizeH="0" baseline="0" smtClean="0">
                        <a:ln>
                          <a:noFill/>
                        </a:ln>
                        <a:solidFill>
                          <a:schemeClr val="tx1"/>
                        </a:solidFill>
                        <a:effectLst/>
                        <a:latin typeface="+mj-lt"/>
                        <a:cs typeface="Times New Roman" pitchFamily="18" charset="0"/>
                      </a:endParaRPr>
                    </a:p>
                  </a:txBody>
                  <a:tcPr marL="67310" marR="67310" marT="8255"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smtClean="0">
                          <a:ln>
                            <a:noFill/>
                          </a:ln>
                          <a:effectLst/>
                        </a:rPr>
                        <a:t>+86 21 336 325 12</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r>
              <a:tr h="397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AB ETI PRODUCTS  O.Y. </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FINLAND</a:t>
                      </a:r>
                      <a:endParaRPr kumimoji="0" lang="tr-TR" sz="1050" b="1"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err="1" smtClean="0">
                          <a:ln>
                            <a:noFill/>
                          </a:ln>
                          <a:effectLst/>
                        </a:rPr>
                        <a:t>Piispanportti</a:t>
                      </a:r>
                      <a:r>
                        <a:rPr kumimoji="0" lang="tr-TR" sz="1050" u="none" strike="noStrike" cap="none" normalizeH="0" baseline="0" dirty="0" smtClean="0">
                          <a:ln>
                            <a:noFill/>
                          </a:ln>
                          <a:effectLst/>
                        </a:rPr>
                        <a:t> -9 02240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err="1" smtClean="0">
                          <a:ln>
                            <a:noFill/>
                          </a:ln>
                          <a:effectLst/>
                        </a:rPr>
                        <a:t>Espoo</a:t>
                      </a:r>
                      <a:r>
                        <a:rPr kumimoji="0" lang="tr-TR" sz="1050" u="none" strike="noStrike" cap="none" normalizeH="0" baseline="0" dirty="0" smtClean="0">
                          <a:ln>
                            <a:noFill/>
                          </a:ln>
                          <a:effectLst/>
                        </a:rPr>
                        <a:t> /FINLAND</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smtClean="0">
                          <a:ln>
                            <a:noFill/>
                          </a:ln>
                          <a:effectLst/>
                        </a:rPr>
                        <a:t>+358-9-819 44 44 0</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tr-TR" sz="1050" u="sng" strike="noStrike" cap="none" normalizeH="0" baseline="0" smtClean="0">
                          <a:ln>
                            <a:noFill/>
                          </a:ln>
                          <a:effectLst/>
                          <a:hlinkClick r:id=""/>
                        </a:rPr>
                        <a:t>sales@etiproducts.com</a:t>
                      </a:r>
                      <a:r>
                        <a:rPr kumimoji="0" lang="tr-TR" sz="1050" u="none" strike="noStrike" cap="none" normalizeH="0" baseline="0" smtClean="0">
                          <a:ln>
                            <a:noFill/>
                          </a:ln>
                          <a:effectLst/>
                        </a:rPr>
                        <a:t> </a:t>
                      </a:r>
                      <a:endParaRPr kumimoji="0" lang="tr-TR" sz="1050" b="0" i="0" u="none" strike="noStrike" cap="none" normalizeH="0" baseline="0" smtClean="0">
                        <a:ln>
                          <a:noFill/>
                        </a:ln>
                        <a:solidFill>
                          <a:schemeClr val="tx1"/>
                        </a:solidFill>
                        <a:effectLst/>
                        <a:latin typeface="+mj-lt"/>
                        <a:cs typeface="Times New Roman" pitchFamily="18" charset="0"/>
                      </a:endParaRPr>
                    </a:p>
                  </a:txBody>
                  <a:tcPr marL="67310" marR="67310" marT="8255"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smtClean="0">
                          <a:ln>
                            <a:noFill/>
                          </a:ln>
                          <a:effectLst/>
                        </a:rPr>
                        <a:t>+358-9-819 44 44 4</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r>
              <a:tr h="4940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BOROCHEMIE INTERNATIONAL PTE. LTD.</a:t>
                      </a:r>
                      <a:endParaRPr kumimoji="0" lang="tr-TR" sz="1050" b="1"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smtClean="0">
                          <a:ln>
                            <a:noFill/>
                          </a:ln>
                          <a:effectLst/>
                        </a:rPr>
                        <a:t>77 </a:t>
                      </a:r>
                      <a:r>
                        <a:rPr kumimoji="0" lang="tr-TR" sz="1050" u="none" strike="noStrike" cap="none" normalizeH="0" baseline="0" dirty="0" err="1" smtClean="0">
                          <a:ln>
                            <a:noFill/>
                          </a:ln>
                          <a:effectLst/>
                        </a:rPr>
                        <a:t>High</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Street</a:t>
                      </a:r>
                      <a:r>
                        <a:rPr kumimoji="0" lang="tr-TR" sz="1050" u="none" strike="noStrike" cap="none" normalizeH="0" baseline="0" dirty="0" smtClean="0">
                          <a:ln>
                            <a:noFill/>
                          </a:ln>
                          <a:effectLst/>
                        </a:rPr>
                        <a:t>, #09-09 </a:t>
                      </a:r>
                      <a:r>
                        <a:rPr kumimoji="0" lang="tr-TR" sz="1050" u="none" strike="noStrike" cap="none" normalizeH="0" baseline="0" dirty="0" err="1" smtClean="0">
                          <a:ln>
                            <a:noFill/>
                          </a:ln>
                          <a:effectLst/>
                        </a:rPr>
                        <a:t>High</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Street</a:t>
                      </a:r>
                      <a:r>
                        <a:rPr kumimoji="0" lang="tr-TR" sz="1050" u="none" strike="noStrike" cap="none" normalizeH="0" baseline="0" dirty="0" smtClean="0">
                          <a:ln>
                            <a:noFill/>
                          </a:ln>
                          <a:effectLst/>
                        </a:rPr>
                        <a:t> Plaza, 179433, SINGAPORE</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smtClean="0">
                          <a:ln>
                            <a:noFill/>
                          </a:ln>
                          <a:effectLst/>
                        </a:rPr>
                        <a:t>+65 6334 7500</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tr-TR" sz="1050" u="sng" strike="noStrike" cap="none" normalizeH="0" baseline="0" smtClean="0">
                          <a:ln>
                            <a:noFill/>
                          </a:ln>
                          <a:effectLst/>
                          <a:hlinkClick r:id=""/>
                        </a:rPr>
                        <a:t>borochemie@singnet.co.sg</a:t>
                      </a:r>
                      <a:r>
                        <a:rPr kumimoji="0" lang="tr-TR" sz="1050" u="none" strike="noStrike" cap="none" normalizeH="0" baseline="0" smtClean="0">
                          <a:ln>
                            <a:noFill/>
                          </a:ln>
                          <a:effectLst/>
                        </a:rPr>
                        <a:t> </a:t>
                      </a:r>
                      <a:endParaRPr kumimoji="0" lang="tr-TR" sz="1050" b="0" i="0" u="none" strike="noStrike" cap="none" normalizeH="0" baseline="0" smtClean="0">
                        <a:ln>
                          <a:noFill/>
                        </a:ln>
                        <a:solidFill>
                          <a:schemeClr val="tx1"/>
                        </a:solidFill>
                        <a:effectLst/>
                        <a:latin typeface="+mj-lt"/>
                        <a:cs typeface="Times New Roman" pitchFamily="18" charset="0"/>
                      </a:endParaRPr>
                    </a:p>
                  </a:txBody>
                  <a:tcPr marL="67310" marR="67310" marT="8255"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smtClean="0">
                          <a:ln>
                            <a:noFill/>
                          </a:ln>
                          <a:effectLst/>
                        </a:rPr>
                        <a:t>+65 6334 0735</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r>
              <a:tr h="4940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smtClean="0">
                          <a:ln>
                            <a:noFill/>
                          </a:ln>
                          <a:effectLst/>
                        </a:rPr>
                        <a:t>AFRO-GLOBAL GROUP PTY. LTD. </a:t>
                      </a:r>
                      <a:endParaRPr kumimoji="0" lang="tr-TR" sz="1050" b="1"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smtClean="0">
                          <a:ln>
                            <a:noFill/>
                          </a:ln>
                          <a:effectLst/>
                        </a:rPr>
                        <a:t>79 Oxford  </a:t>
                      </a:r>
                      <a:r>
                        <a:rPr kumimoji="0" lang="tr-TR" sz="1050" u="none" strike="noStrike" cap="none" normalizeH="0" baseline="0" dirty="0" err="1" smtClean="0">
                          <a:ln>
                            <a:noFill/>
                          </a:ln>
                          <a:effectLst/>
                        </a:rPr>
                        <a:t>Road</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Saxonwold</a:t>
                      </a:r>
                      <a:r>
                        <a:rPr kumimoji="0" lang="tr-TR" sz="1050" u="none" strike="noStrike" cap="none" normalizeH="0" baseline="0" dirty="0" smtClean="0">
                          <a:ln>
                            <a:noFill/>
                          </a:ln>
                          <a:effectLst/>
                        </a:rPr>
                        <a:t> 2196, </a:t>
                      </a:r>
                      <a:r>
                        <a:rPr kumimoji="0" lang="tr-TR" sz="1050" u="none" strike="noStrike" cap="none" normalizeH="0" baseline="0" dirty="0" err="1" smtClean="0">
                          <a:ln>
                            <a:noFill/>
                          </a:ln>
                          <a:effectLst/>
                        </a:rPr>
                        <a:t>Johannesburg</a:t>
                      </a:r>
                      <a:r>
                        <a:rPr kumimoji="0" lang="tr-TR" sz="1050" u="none" strike="noStrike" cap="none" normalizeH="0" baseline="0" dirty="0" smtClean="0">
                          <a:ln>
                            <a:noFill/>
                          </a:ln>
                          <a:effectLst/>
                        </a:rPr>
                        <a:t>, P.O.BOX 2381, </a:t>
                      </a:r>
                      <a:r>
                        <a:rPr kumimoji="0" lang="tr-TR" sz="1050" u="none" strike="noStrike" cap="none" normalizeH="0" baseline="0" dirty="0" err="1" smtClean="0">
                          <a:ln>
                            <a:noFill/>
                          </a:ln>
                          <a:effectLst/>
                        </a:rPr>
                        <a:t>Saxonwold</a:t>
                      </a:r>
                      <a:r>
                        <a:rPr kumimoji="0" lang="tr-TR" sz="1050" u="none" strike="noStrike" cap="none" normalizeH="0" baseline="0" dirty="0" smtClean="0">
                          <a:ln>
                            <a:noFill/>
                          </a:ln>
                          <a:effectLst/>
                        </a:rPr>
                        <a:t> 2132, SOUTH AFRICA</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smtClean="0">
                          <a:ln>
                            <a:noFill/>
                          </a:ln>
                          <a:effectLst/>
                        </a:rPr>
                        <a:t>+26-11-486-1477</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tr-TR" sz="1050" u="sng" strike="noStrike" cap="none" normalizeH="0" baseline="0" dirty="0" err="1" smtClean="0">
                          <a:ln>
                            <a:noFill/>
                          </a:ln>
                          <a:effectLst/>
                          <a:hlinkClick r:id=""/>
                        </a:rPr>
                        <a:t>Felicia</a:t>
                      </a:r>
                      <a:r>
                        <a:rPr kumimoji="0" lang="tr-TR" sz="1050" u="sng" strike="noStrike" cap="none" normalizeH="0" baseline="0" dirty="0" smtClean="0">
                          <a:ln>
                            <a:noFill/>
                          </a:ln>
                          <a:effectLst/>
                          <a:hlinkClick r:id=""/>
                        </a:rPr>
                        <a:t>@</a:t>
                      </a:r>
                      <a:r>
                        <a:rPr kumimoji="0" lang="tr-TR" sz="1050" u="sng" strike="noStrike" cap="none" normalizeH="0" baseline="0" dirty="0" err="1" smtClean="0">
                          <a:ln>
                            <a:noFill/>
                          </a:ln>
                          <a:effectLst/>
                          <a:hlinkClick r:id=""/>
                        </a:rPr>
                        <a:t>AfroGlobal</a:t>
                      </a:r>
                      <a:r>
                        <a:rPr kumimoji="0" lang="tr-TR" sz="1050" u="sng" strike="noStrike" cap="none" normalizeH="0" baseline="0" dirty="0" smtClean="0">
                          <a:ln>
                            <a:noFill/>
                          </a:ln>
                          <a:effectLst/>
                          <a:hlinkClick r:id=""/>
                        </a:rPr>
                        <a:t>.</a:t>
                      </a:r>
                      <a:r>
                        <a:rPr kumimoji="0" lang="tr-TR" sz="1050" u="sng" strike="noStrike" cap="none" normalizeH="0" baseline="0" dirty="0" err="1" smtClean="0">
                          <a:ln>
                            <a:noFill/>
                          </a:ln>
                          <a:effectLst/>
                          <a:hlinkClick r:id=""/>
                        </a:rPr>
                        <a:t>co</a:t>
                      </a:r>
                      <a:r>
                        <a:rPr kumimoji="0" lang="tr-TR" sz="1050" u="sng" strike="noStrike" cap="none" normalizeH="0" baseline="0" dirty="0" smtClean="0">
                          <a:ln>
                            <a:noFill/>
                          </a:ln>
                          <a:effectLst/>
                          <a:hlinkClick r:id=""/>
                        </a:rPr>
                        <a:t>.</a:t>
                      </a:r>
                      <a:r>
                        <a:rPr kumimoji="0" lang="tr-TR" sz="1050" u="sng" strike="noStrike" cap="none" normalizeH="0" baseline="0" dirty="0" err="1" smtClean="0">
                          <a:ln>
                            <a:noFill/>
                          </a:ln>
                          <a:effectLst/>
                          <a:hlinkClick r:id=""/>
                        </a:rPr>
                        <a:t>za</a:t>
                      </a:r>
                      <a:r>
                        <a:rPr kumimoji="0" lang="tr-TR" sz="1050" u="sng" strike="noStrike" cap="none" normalizeH="0" baseline="0" dirty="0" smtClean="0">
                          <a:ln>
                            <a:noFill/>
                          </a:ln>
                          <a:effectLst/>
                        </a:rPr>
                        <a:t>  </a:t>
                      </a:r>
                      <a:endParaRPr kumimoji="0" lang="tr-TR" sz="1050" b="0" i="0" u="none" strike="noStrike" cap="none" normalizeH="0" baseline="0" dirty="0" smtClean="0">
                        <a:ln>
                          <a:noFill/>
                        </a:ln>
                        <a:solidFill>
                          <a:schemeClr val="tx1"/>
                        </a:solidFill>
                        <a:effectLst/>
                        <a:latin typeface="+mj-lt"/>
                        <a:cs typeface="Times New Roman" pitchFamily="18" charset="0"/>
                      </a:endParaRPr>
                    </a:p>
                  </a:txBody>
                  <a:tcPr marL="67310" marR="67310" marT="8255"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+26-11-486-3699</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r>
              <a:tr h="39721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MARIO PILATO BLAT S.A., SPAIN</a:t>
                      </a:r>
                      <a:endParaRPr kumimoji="0" lang="tr-TR" sz="1050" b="1"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err="1" smtClean="0">
                          <a:ln>
                            <a:noFill/>
                          </a:ln>
                          <a:effectLst/>
                        </a:rPr>
                        <a:t>Paseo</a:t>
                      </a:r>
                      <a:r>
                        <a:rPr kumimoji="0" lang="tr-TR" sz="1050" u="none" strike="noStrike" cap="none" normalizeH="0" baseline="0" dirty="0" smtClean="0">
                          <a:ln>
                            <a:noFill/>
                          </a:ln>
                          <a:effectLst/>
                        </a:rPr>
                        <a:t> de </a:t>
                      </a:r>
                      <a:r>
                        <a:rPr kumimoji="0" lang="tr-TR" sz="1050" u="none" strike="noStrike" cap="none" normalizeH="0" baseline="0" dirty="0" err="1" smtClean="0">
                          <a:ln>
                            <a:noFill/>
                          </a:ln>
                          <a:effectLst/>
                        </a:rPr>
                        <a:t>Alameda</a:t>
                      </a:r>
                      <a:r>
                        <a:rPr kumimoji="0" lang="tr-TR" sz="1050" u="none" strike="noStrike" cap="none" normalizeH="0" baseline="0" dirty="0" smtClean="0">
                          <a:ln>
                            <a:noFill/>
                          </a:ln>
                          <a:effectLst/>
                        </a:rPr>
                        <a:t> 17, 46010 </a:t>
                      </a:r>
                      <a:r>
                        <a:rPr kumimoji="0" lang="tr-TR" sz="1050" u="none" strike="noStrike" cap="none" normalizeH="0" baseline="0" dirty="0" err="1" smtClean="0">
                          <a:ln>
                            <a:noFill/>
                          </a:ln>
                          <a:effectLst/>
                        </a:rPr>
                        <a:t>Valenciya</a:t>
                      </a:r>
                      <a:r>
                        <a:rPr kumimoji="0" lang="tr-TR" sz="1050" u="none" strike="noStrike" cap="none" normalizeH="0" baseline="0" dirty="0" smtClean="0">
                          <a:ln>
                            <a:noFill/>
                          </a:ln>
                          <a:effectLst/>
                        </a:rPr>
                        <a:t>, SPAIN</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smtClean="0">
                          <a:ln>
                            <a:noFill/>
                          </a:ln>
                          <a:effectLst/>
                        </a:rPr>
                        <a:t>+34-96 339 32 70</a:t>
                      </a:r>
                      <a:endParaRPr kumimoji="0" lang="tr-TR" sz="1050" b="0" i="0" u="none" strike="noStrike" cap="none" normalizeH="0" baseline="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tr-TR" sz="1050" u="sng" strike="noStrike" cap="none" normalizeH="0" baseline="0" smtClean="0">
                          <a:ln>
                            <a:noFill/>
                          </a:ln>
                          <a:effectLst/>
                          <a:hlinkClick r:id=""/>
                        </a:rPr>
                        <a:t>mpb@mariopilato.com </a:t>
                      </a:r>
                      <a:endParaRPr kumimoji="0" lang="tr-TR" sz="1050" b="0" i="0" u="none" strike="noStrike" cap="none" normalizeH="0" baseline="0" smtClean="0">
                        <a:ln>
                          <a:noFill/>
                        </a:ln>
                        <a:solidFill>
                          <a:schemeClr val="tx1"/>
                        </a:solidFill>
                        <a:effectLst/>
                        <a:latin typeface="+mj-lt"/>
                        <a:cs typeface="Times New Roman" pitchFamily="18" charset="0"/>
                      </a:endParaRPr>
                    </a:p>
                  </a:txBody>
                  <a:tcPr marL="67310" marR="67310" marT="8255"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+34-96 369 08 50 </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r>
              <a:tr h="7073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ASIAN AGRO CHEMICALS CORPORATION </a:t>
                      </a:r>
                      <a:endParaRPr kumimoji="0" lang="tr-TR" sz="1050" b="1"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smtClean="0">
                          <a:ln>
                            <a:noFill/>
                          </a:ln>
                          <a:effectLst/>
                        </a:rPr>
                        <a:t>11F-09 </a:t>
                      </a:r>
                      <a:r>
                        <a:rPr kumimoji="0" lang="tr-TR" sz="1050" u="none" strike="noStrike" cap="none" normalizeH="0" baseline="0" dirty="0" err="1" smtClean="0">
                          <a:ln>
                            <a:noFill/>
                          </a:ln>
                          <a:effectLst/>
                        </a:rPr>
                        <a:t>Amenity</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Centre</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Tower</a:t>
                      </a:r>
                      <a:r>
                        <a:rPr kumimoji="0" lang="tr-TR" sz="1050" u="none" strike="noStrike" cap="none" normalizeH="0" baseline="0" dirty="0" smtClean="0">
                          <a:ln>
                            <a:noFill/>
                          </a:ln>
                          <a:effectLst/>
                        </a:rPr>
                        <a:t>-2, Al-</a:t>
                      </a:r>
                      <a:r>
                        <a:rPr kumimoji="0" lang="tr-TR" sz="1050" u="none" strike="noStrike" cap="none" normalizeH="0" baseline="0" dirty="0" err="1" smtClean="0">
                          <a:ln>
                            <a:noFill/>
                          </a:ln>
                          <a:effectLst/>
                        </a:rPr>
                        <a:t>Jazeera</a:t>
                      </a:r>
                      <a:r>
                        <a:rPr kumimoji="0" lang="tr-TR" sz="1050" u="none" strike="noStrike" cap="none" normalizeH="0" baseline="0" dirty="0" smtClean="0">
                          <a:ln>
                            <a:noFill/>
                          </a:ln>
                          <a:effectLst/>
                        </a:rPr>
                        <a:t> Al </a:t>
                      </a:r>
                      <a:r>
                        <a:rPr kumimoji="0" lang="tr-TR" sz="1050" u="none" strike="noStrike" cap="none" normalizeH="0" baseline="0" dirty="0" err="1" smtClean="0">
                          <a:ln>
                            <a:noFill/>
                          </a:ln>
                          <a:effectLst/>
                        </a:rPr>
                        <a:t>Hamra</a:t>
                      </a:r>
                      <a:r>
                        <a:rPr kumimoji="0" lang="tr-TR" sz="1050" u="none" strike="noStrike" cap="none" normalizeH="0" baseline="0" dirty="0" smtClean="0">
                          <a:ln>
                            <a:noFill/>
                          </a:ln>
                          <a:effectLst/>
                        </a:rPr>
                        <a:t>, </a:t>
                      </a:r>
                      <a:r>
                        <a:rPr kumimoji="0" lang="tr-TR" sz="1050" u="none" strike="noStrike" cap="none" normalizeH="0" baseline="0" dirty="0" err="1" smtClean="0">
                          <a:ln>
                            <a:noFill/>
                          </a:ln>
                          <a:effectLst/>
                        </a:rPr>
                        <a:t>Ras</a:t>
                      </a:r>
                      <a:r>
                        <a:rPr kumimoji="0" lang="tr-TR" sz="1050" u="none" strike="noStrike" cap="none" normalizeH="0" baseline="0" dirty="0" smtClean="0">
                          <a:ln>
                            <a:noFill/>
                          </a:ln>
                          <a:effectLst/>
                        </a:rPr>
                        <a:t> Al </a:t>
                      </a:r>
                      <a:r>
                        <a:rPr kumimoji="0" lang="tr-TR" sz="1050" u="none" strike="noStrike" cap="none" normalizeH="0" baseline="0" dirty="0" err="1" smtClean="0">
                          <a:ln>
                            <a:noFill/>
                          </a:ln>
                          <a:effectLst/>
                        </a:rPr>
                        <a:t>Khaimah</a:t>
                      </a:r>
                      <a:r>
                        <a:rPr kumimoji="0" lang="tr-TR" sz="1050" u="none" strike="noStrike" cap="none" normalizeH="0" baseline="0" dirty="0" smtClean="0">
                          <a:ln>
                            <a:noFill/>
                          </a:ln>
                          <a:effectLst/>
                        </a:rPr>
                        <a:t>, </a:t>
                      </a:r>
                    </a:p>
                    <a:p>
                      <a:pPr marL="0" marR="0" lvl="0" indent="0" algn="just"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smtClean="0">
                          <a:ln>
                            <a:noFill/>
                          </a:ln>
                          <a:effectLst/>
                        </a:rPr>
                        <a:t>U. A. E.</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tab pos="2339975" algn="l"/>
                        </a:tabLst>
                      </a:pPr>
                      <a:r>
                        <a:rPr kumimoji="0" lang="tr-TR" sz="1050" u="none" strike="noStrike" cap="none" normalizeH="0" baseline="0" dirty="0" smtClean="0">
                          <a:ln>
                            <a:noFill/>
                          </a:ln>
                          <a:effectLst/>
                        </a:rPr>
                        <a:t>+971-7-2434822</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tr-TR" sz="1050" u="none" strike="noStrike" cap="none" normalizeH="0" baseline="0" dirty="0" smtClean="0">
                          <a:ln>
                            <a:noFill/>
                          </a:ln>
                          <a:effectLst/>
                          <a:hlinkClick r:id=""/>
                        </a:rPr>
                        <a:t>marketing@</a:t>
                      </a:r>
                      <a:r>
                        <a:rPr kumimoji="0" lang="tr-TR" sz="1050" u="none" strike="noStrike" cap="none" normalizeH="0" baseline="0" dirty="0" err="1" smtClean="0">
                          <a:ln>
                            <a:noFill/>
                          </a:ln>
                          <a:effectLst/>
                          <a:hlinkClick r:id=""/>
                        </a:rPr>
                        <a:t>asiangro</a:t>
                      </a:r>
                      <a:r>
                        <a:rPr kumimoji="0" lang="tr-TR" sz="1050" u="none" strike="noStrike" cap="none" normalizeH="0" baseline="0" dirty="0" smtClean="0">
                          <a:ln>
                            <a:noFill/>
                          </a:ln>
                          <a:effectLst/>
                          <a:hlinkClick r:id=""/>
                        </a:rPr>
                        <a:t>.</a:t>
                      </a:r>
                      <a:r>
                        <a:rPr kumimoji="0" lang="tr-TR" sz="1050" u="none" strike="noStrike" cap="none" normalizeH="0" baseline="0" dirty="0" err="1" smtClean="0">
                          <a:ln>
                            <a:noFill/>
                          </a:ln>
                          <a:effectLst/>
                          <a:hlinkClick r:id=""/>
                        </a:rPr>
                        <a:t>ae</a:t>
                      </a:r>
                      <a:endParaRPr kumimoji="0" lang="tr-TR" sz="1050" b="0" i="0" u="none" strike="noStrike" cap="none" normalizeH="0" baseline="0" dirty="0" smtClean="0">
                        <a:ln>
                          <a:noFill/>
                        </a:ln>
                        <a:solidFill>
                          <a:schemeClr val="tx1"/>
                        </a:solidFill>
                        <a:effectLst/>
                        <a:latin typeface="+mj-lt"/>
                        <a:cs typeface="Times New Roman" pitchFamily="18" charset="0"/>
                      </a:endParaRPr>
                    </a:p>
                  </a:txBody>
                  <a:tcPr marL="67310" marR="67310" marT="8255" marB="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sz="1050" u="none" strike="noStrike" cap="none" normalizeH="0" baseline="0" dirty="0" smtClean="0">
                          <a:ln>
                            <a:noFill/>
                          </a:ln>
                          <a:effectLst/>
                        </a:rPr>
                        <a:t>+971-7-2434823</a:t>
                      </a:r>
                      <a:endParaRPr kumimoji="0" lang="tr-TR" sz="1050" b="0" i="0" u="none" strike="noStrike" cap="none" normalizeH="0" baseline="0" dirty="0" smtClean="0">
                        <a:ln>
                          <a:noFill/>
                        </a:ln>
                        <a:solidFill>
                          <a:schemeClr val="tx1"/>
                        </a:solidFill>
                        <a:effectLst/>
                        <a:latin typeface="+mj-lt"/>
                        <a:ea typeface="Calibri" pitchFamily="34" charset="0"/>
                        <a:cs typeface="Times New Roman" pitchFamily="18" charset="0"/>
                      </a:endParaRPr>
                    </a:p>
                  </a:txBody>
                  <a:tcPr marL="67318" marR="67318" marT="0" marB="0" anchor="ctr" horzOverflow="overflow"/>
                </a:tc>
              </a:tr>
            </a:tbl>
          </a:graphicData>
        </a:graphic>
      </p:graphicFrame>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ltbilgi Yer Tutucusu"/>
          <p:cNvSpPr>
            <a:spLocks noGrp="1"/>
          </p:cNvSpPr>
          <p:nvPr>
            <p:ph type="ftr" sz="quarter" idx="10"/>
          </p:nvPr>
        </p:nvSpPr>
        <p:spPr/>
        <p:txBody>
          <a:bodyPr/>
          <a:lstStyle/>
          <a:p>
            <a:pPr>
              <a:defRPr/>
            </a:pPr>
            <a:r>
              <a:rPr lang="tr-TR" smtClean="0"/>
              <a:t>MMG Grubu 25 Mart 2012</a:t>
            </a:r>
            <a:endParaRPr lang="tr-TR"/>
          </a:p>
        </p:txBody>
      </p:sp>
      <p:graphicFrame>
        <p:nvGraphicFramePr>
          <p:cNvPr id="6" name="1 Grafik"/>
          <p:cNvGraphicFramePr>
            <a:graphicFrameLocks/>
          </p:cNvGraphicFramePr>
          <p:nvPr/>
        </p:nvGraphicFramePr>
        <p:xfrm>
          <a:off x="333375" y="666750"/>
          <a:ext cx="8391525" cy="57531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0038" y="411163"/>
            <a:ext cx="8520112" cy="798512"/>
          </a:xfrm>
        </p:spPr>
        <p:txBody>
          <a:bodyPr/>
          <a:lstStyle/>
          <a:p>
            <a:r>
              <a:rPr lang="tr-TR" dirty="0" smtClean="0"/>
              <a:t>ETİ MADEN REGIONAL BORON EXPORT</a:t>
            </a:r>
            <a:br>
              <a:rPr lang="tr-TR" dirty="0" smtClean="0"/>
            </a:br>
            <a:r>
              <a:rPr lang="tr-TR" dirty="0" smtClean="0">
                <a:solidFill>
                  <a:srgbClr val="C00000"/>
                </a:solidFill>
              </a:rPr>
              <a:t>(Far East, </a:t>
            </a:r>
            <a:r>
              <a:rPr lang="tr-TR" dirty="0" err="1" smtClean="0">
                <a:solidFill>
                  <a:srgbClr val="C00000"/>
                </a:solidFill>
              </a:rPr>
              <a:t>Europe</a:t>
            </a:r>
            <a:r>
              <a:rPr lang="tr-TR" dirty="0" smtClean="0">
                <a:solidFill>
                  <a:srgbClr val="C00000"/>
                </a:solidFill>
              </a:rPr>
              <a:t>, USA)</a:t>
            </a:r>
            <a:r>
              <a:rPr lang="tr-TR" dirty="0" smtClean="0"/>
              <a:t/>
            </a:r>
            <a:br>
              <a:rPr lang="tr-TR" dirty="0" smtClean="0"/>
            </a:br>
            <a:endParaRPr lang="tr-TR" dirty="0"/>
          </a:p>
        </p:txBody>
      </p:sp>
      <p:sp>
        <p:nvSpPr>
          <p:cNvPr id="4" name="1 Sağ Ok"/>
          <p:cNvSpPr/>
          <p:nvPr/>
        </p:nvSpPr>
        <p:spPr>
          <a:xfrm rot="3166130">
            <a:off x="3119888" y="3579130"/>
            <a:ext cx="940124" cy="522344"/>
          </a:xfrm>
          <a:prstGeom prst="rightArrow">
            <a:avLst/>
          </a:prstGeom>
        </p:spPr>
        <p:style>
          <a:lnRef idx="2">
            <a:schemeClr val="accent6"/>
          </a:lnRef>
          <a:fillRef idx="1">
            <a:schemeClr val="lt1"/>
          </a:fillRef>
          <a:effectRef idx="0">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tr-TR" sz="1300" dirty="0" err="1" smtClean="0"/>
              <a:t>Europe</a:t>
            </a:r>
            <a:endParaRPr lang="tr-TR" sz="1300" dirty="0"/>
          </a:p>
        </p:txBody>
      </p:sp>
      <p:sp>
        <p:nvSpPr>
          <p:cNvPr id="5" name="1 Sağ Ok"/>
          <p:cNvSpPr/>
          <p:nvPr/>
        </p:nvSpPr>
        <p:spPr>
          <a:xfrm rot="3853673">
            <a:off x="1681614" y="4226830"/>
            <a:ext cx="940124" cy="522344"/>
          </a:xfrm>
          <a:prstGeom prst="rightArrow">
            <a:avLst/>
          </a:prstGeom>
        </p:spPr>
        <p:style>
          <a:lnRef idx="2">
            <a:schemeClr val="accent4"/>
          </a:lnRef>
          <a:fillRef idx="1">
            <a:schemeClr val="lt1"/>
          </a:fillRef>
          <a:effectRef idx="0">
            <a:schemeClr val="accent4"/>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tr-TR" sz="1300" dirty="0" smtClean="0"/>
              <a:t>USA</a:t>
            </a:r>
            <a:endParaRPr lang="tr-TR" sz="1300" dirty="0"/>
          </a:p>
        </p:txBody>
      </p:sp>
      <p:graphicFrame>
        <p:nvGraphicFramePr>
          <p:cNvPr id="9" name="5 Grafik"/>
          <p:cNvGraphicFramePr/>
          <p:nvPr/>
        </p:nvGraphicFramePr>
        <p:xfrm>
          <a:off x="600076" y="1419224"/>
          <a:ext cx="7677150" cy="492442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4 Başlık"/>
          <p:cNvSpPr>
            <a:spLocks noGrp="1"/>
          </p:cNvSpPr>
          <p:nvPr>
            <p:ph type="title"/>
          </p:nvPr>
        </p:nvSpPr>
        <p:spPr>
          <a:xfrm>
            <a:off x="300038" y="411163"/>
            <a:ext cx="8520112" cy="647700"/>
          </a:xfrm>
        </p:spPr>
        <p:txBody>
          <a:bodyPr/>
          <a:lstStyle/>
          <a:p>
            <a:r>
              <a:rPr lang="tr-TR" sz="3200" dirty="0" smtClean="0"/>
              <a:t>FAR EAST-CHINA EXPORT (Ton)</a:t>
            </a:r>
            <a:r>
              <a:rPr lang="en-US" sz="3200" dirty="0" smtClean="0"/>
              <a:t/>
            </a:r>
            <a:br>
              <a:rPr lang="en-US" sz="3200" dirty="0" smtClean="0"/>
            </a:br>
            <a:endParaRPr lang="tr-TR" sz="3200" dirty="0"/>
          </a:p>
        </p:txBody>
      </p:sp>
      <p:graphicFrame>
        <p:nvGraphicFramePr>
          <p:cNvPr id="5" name="8 Grafik"/>
          <p:cNvGraphicFramePr/>
          <p:nvPr/>
        </p:nvGraphicFramePr>
        <p:xfrm>
          <a:off x="207034" y="1352720"/>
          <a:ext cx="8641691" cy="4418351"/>
        </p:xfrm>
        <a:graphic>
          <a:graphicData uri="http://schemas.openxmlformats.org/drawingml/2006/chart">
            <c:chart xmlns:c="http://schemas.openxmlformats.org/drawingml/2006/chart" xmlns:r="http://schemas.openxmlformats.org/officeDocument/2006/relationships" r:id="rId3"/>
          </a:graphicData>
        </a:graphic>
      </p:graphicFrame>
      <p:sp>
        <p:nvSpPr>
          <p:cNvPr id="6" name="1 Metin kutusu"/>
          <p:cNvSpPr txBox="1"/>
          <p:nvPr/>
        </p:nvSpPr>
        <p:spPr>
          <a:xfrm>
            <a:off x="5282643" y="1812408"/>
            <a:ext cx="1149703" cy="1065420"/>
          </a:xfrm>
          <a:prstGeom prst="rect">
            <a:avLst/>
          </a:prstGeom>
        </p:spPr>
        <p:style>
          <a:lnRef idx="2">
            <a:schemeClr val="accent1"/>
          </a:lnRef>
          <a:fillRef idx="1">
            <a:schemeClr val="lt1"/>
          </a:fillRef>
          <a:effectRef idx="0">
            <a:schemeClr val="accent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buFont typeface="Arial" pitchFamily="34" charset="0"/>
              <a:buChar char="•"/>
            </a:pPr>
            <a:r>
              <a:rPr lang="tr-TR" sz="1600" dirty="0" smtClean="0"/>
              <a:t> </a:t>
            </a:r>
            <a:r>
              <a:rPr lang="tr-TR" sz="1600" dirty="0" err="1" smtClean="0"/>
              <a:t>Japan</a:t>
            </a:r>
            <a:endParaRPr lang="tr-TR" sz="1600" dirty="0" smtClean="0"/>
          </a:p>
          <a:p>
            <a:pPr>
              <a:buFont typeface="Arial" pitchFamily="34" charset="0"/>
              <a:buChar char="•"/>
            </a:pPr>
            <a:r>
              <a:rPr lang="tr-TR" sz="1600" dirty="0" smtClean="0"/>
              <a:t> </a:t>
            </a:r>
            <a:r>
              <a:rPr lang="tr-TR" sz="1600" dirty="0" err="1" smtClean="0"/>
              <a:t>Korea</a:t>
            </a:r>
            <a:endParaRPr lang="tr-TR" sz="1600" dirty="0" smtClean="0"/>
          </a:p>
          <a:p>
            <a:pPr>
              <a:buFont typeface="Arial" pitchFamily="34" charset="0"/>
              <a:buChar char="•"/>
            </a:pPr>
            <a:r>
              <a:rPr lang="tr-TR" sz="1600" dirty="0" smtClean="0"/>
              <a:t> </a:t>
            </a:r>
            <a:r>
              <a:rPr lang="tr-TR" sz="1600" dirty="0" err="1" smtClean="0"/>
              <a:t>Taiwan</a:t>
            </a:r>
            <a:endParaRPr lang="tr-TR" sz="1600" dirty="0"/>
          </a:p>
        </p:txBody>
      </p:sp>
      <p:sp>
        <p:nvSpPr>
          <p:cNvPr id="7" name="2 Dirsek Bağlayıcısı"/>
          <p:cNvSpPr/>
          <p:nvPr/>
        </p:nvSpPr>
        <p:spPr>
          <a:xfrm>
            <a:off x="6432346" y="2708346"/>
            <a:ext cx="776060" cy="508446"/>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8" name="7 Metin kutusu"/>
          <p:cNvSpPr txBox="1"/>
          <p:nvPr/>
        </p:nvSpPr>
        <p:spPr>
          <a:xfrm>
            <a:off x="6901133" y="4244196"/>
            <a:ext cx="836762" cy="369332"/>
          </a:xfrm>
          <a:prstGeom prst="rect">
            <a:avLst/>
          </a:prstGeom>
          <a:noFill/>
        </p:spPr>
        <p:txBody>
          <a:bodyPr wrap="square" rtlCol="0">
            <a:spAutoFit/>
          </a:bodyPr>
          <a:lstStyle/>
          <a:p>
            <a:r>
              <a:rPr lang="tr-TR" dirty="0" err="1" smtClean="0">
                <a:solidFill>
                  <a:schemeClr val="bg1"/>
                </a:solidFill>
              </a:rPr>
              <a:t>China</a:t>
            </a:r>
            <a:endParaRPr lang="tr-TR" dirty="0">
              <a:solidFill>
                <a:schemeClr val="bg1"/>
              </a:solidFill>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Başlık"/>
          <p:cNvSpPr>
            <a:spLocks noGrp="1"/>
          </p:cNvSpPr>
          <p:nvPr>
            <p:ph type="title"/>
          </p:nvPr>
        </p:nvSpPr>
        <p:spPr>
          <a:xfrm>
            <a:off x="188913" y="300038"/>
            <a:ext cx="8520112" cy="985837"/>
          </a:xfrm>
        </p:spPr>
        <p:txBody>
          <a:bodyPr/>
          <a:lstStyle/>
          <a:p>
            <a:pPr algn="ctr"/>
            <a:r>
              <a:rPr lang="tr-TR" sz="3000" dirty="0" err="1" smtClean="0"/>
              <a:t>Consumption</a:t>
            </a:r>
            <a:r>
              <a:rPr lang="tr-TR" sz="3000" dirty="0" smtClean="0"/>
              <a:t> of </a:t>
            </a:r>
            <a:r>
              <a:rPr lang="tr-TR" sz="3000" dirty="0" err="1" smtClean="0"/>
              <a:t>Boron</a:t>
            </a:r>
            <a:r>
              <a:rPr lang="tr-TR" sz="3000" dirty="0" smtClean="0"/>
              <a:t> </a:t>
            </a:r>
            <a:r>
              <a:rPr lang="tr-TR" sz="3000" dirty="0" err="1" smtClean="0"/>
              <a:t>Products</a:t>
            </a:r>
            <a:r>
              <a:rPr lang="tr-TR" sz="3000" dirty="0" smtClean="0"/>
              <a:t> in </a:t>
            </a:r>
            <a:r>
              <a:rPr lang="tr-TR" sz="3000" dirty="0" err="1" smtClean="0"/>
              <a:t>the</a:t>
            </a:r>
            <a:r>
              <a:rPr lang="tr-TR" sz="3000" dirty="0" smtClean="0"/>
              <a:t> </a:t>
            </a:r>
            <a:r>
              <a:rPr lang="tr-TR" sz="3000" dirty="0" err="1" smtClean="0"/>
              <a:t>World</a:t>
            </a:r>
            <a:r>
              <a:rPr lang="tr-TR" sz="3000" dirty="0" smtClean="0"/>
              <a:t> &amp; </a:t>
            </a:r>
            <a:r>
              <a:rPr lang="tr-TR" sz="3000" dirty="0" err="1" smtClean="0"/>
              <a:t>Change</a:t>
            </a:r>
            <a:r>
              <a:rPr lang="tr-TR" sz="3000" dirty="0" smtClean="0"/>
              <a:t> in </a:t>
            </a:r>
            <a:r>
              <a:rPr lang="tr-TR" sz="3000" dirty="0" err="1" smtClean="0"/>
              <a:t>the</a:t>
            </a:r>
            <a:r>
              <a:rPr lang="tr-TR" sz="3000" dirty="0" smtClean="0"/>
              <a:t> Eti </a:t>
            </a:r>
            <a:r>
              <a:rPr lang="tr-TR" sz="3000" dirty="0" err="1" smtClean="0"/>
              <a:t>Mine’s</a:t>
            </a:r>
            <a:r>
              <a:rPr lang="tr-TR" sz="3000" dirty="0" smtClean="0"/>
              <a:t> Market </a:t>
            </a:r>
            <a:r>
              <a:rPr lang="tr-TR" sz="3000" dirty="0" err="1" smtClean="0"/>
              <a:t>Share</a:t>
            </a:r>
            <a:r>
              <a:rPr lang="tr-TR" sz="3000" dirty="0" smtClean="0"/>
              <a:t> </a:t>
            </a:r>
          </a:p>
        </p:txBody>
      </p:sp>
      <p:graphicFrame>
        <p:nvGraphicFramePr>
          <p:cNvPr id="5" name="4 Diyagram"/>
          <p:cNvGraphicFramePr/>
          <p:nvPr/>
        </p:nvGraphicFramePr>
        <p:xfrm>
          <a:off x="188609" y="4205237"/>
          <a:ext cx="8762163" cy="2170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1 Başlık"/>
          <p:cNvSpPr txBox="1">
            <a:spLocks/>
          </p:cNvSpPr>
          <p:nvPr/>
        </p:nvSpPr>
        <p:spPr bwMode="gray">
          <a:xfrm>
            <a:off x="2189163" y="3940175"/>
            <a:ext cx="5264060" cy="450850"/>
          </a:xfrm>
          <a:prstGeom prst="rect">
            <a:avLst/>
          </a:prstGeom>
          <a:ln>
            <a:solidFill>
              <a:schemeClr val="tx1"/>
            </a:solidFill>
            <a:headEnd/>
            <a:tailEnd/>
          </a:ln>
        </p:spPr>
        <p:style>
          <a:lnRef idx="1">
            <a:schemeClr val="accent3"/>
          </a:lnRef>
          <a:fillRef idx="3">
            <a:schemeClr val="accent3"/>
          </a:fillRef>
          <a:effectRef idx="2">
            <a:schemeClr val="accent3"/>
          </a:effectRef>
          <a:fontRef idx="minor">
            <a:schemeClr val="lt1"/>
          </a:fontRef>
        </p:style>
        <p:txBody>
          <a:bodyPr lIns="0" rIns="0" anchor="ctr"/>
          <a:lstStyle/>
          <a:p>
            <a:pPr algn="ctr" eaLnBrk="0" hangingPunct="0">
              <a:lnSpc>
                <a:spcPct val="90000"/>
              </a:lnSpc>
              <a:defRPr/>
            </a:pPr>
            <a:r>
              <a:rPr lang="tr-TR" b="1" kern="0" dirty="0" err="1" smtClean="0">
                <a:solidFill>
                  <a:srgbClr val="C00000"/>
                </a:solidFill>
              </a:rPr>
              <a:t>Change</a:t>
            </a:r>
            <a:r>
              <a:rPr lang="tr-TR" b="1" kern="0" dirty="0" smtClean="0">
                <a:solidFill>
                  <a:srgbClr val="C00000"/>
                </a:solidFill>
              </a:rPr>
              <a:t> in </a:t>
            </a:r>
            <a:r>
              <a:rPr lang="tr-TR" b="1" kern="0" dirty="0" err="1" smtClean="0">
                <a:solidFill>
                  <a:srgbClr val="C00000"/>
                </a:solidFill>
              </a:rPr>
              <a:t>the</a:t>
            </a:r>
            <a:r>
              <a:rPr lang="tr-TR" b="1" kern="0" dirty="0" smtClean="0">
                <a:solidFill>
                  <a:srgbClr val="C00000"/>
                </a:solidFill>
              </a:rPr>
              <a:t> Eti </a:t>
            </a:r>
            <a:r>
              <a:rPr lang="tr-TR" b="1" kern="0" dirty="0" err="1" smtClean="0">
                <a:solidFill>
                  <a:srgbClr val="C00000"/>
                </a:solidFill>
              </a:rPr>
              <a:t>Mine’s</a:t>
            </a:r>
            <a:r>
              <a:rPr lang="tr-TR" b="1" kern="0" dirty="0" smtClean="0">
                <a:solidFill>
                  <a:srgbClr val="C00000"/>
                </a:solidFill>
              </a:rPr>
              <a:t> Market </a:t>
            </a:r>
            <a:r>
              <a:rPr lang="tr-TR" b="1" kern="0" dirty="0" err="1" smtClean="0">
                <a:solidFill>
                  <a:srgbClr val="C00000"/>
                </a:solidFill>
              </a:rPr>
              <a:t>Share</a:t>
            </a:r>
            <a:endParaRPr lang="tr-TR" b="1" kern="0" dirty="0">
              <a:solidFill>
                <a:srgbClr val="C00000"/>
              </a:solidFill>
            </a:endParaRPr>
          </a:p>
        </p:txBody>
      </p:sp>
      <p:graphicFrame>
        <p:nvGraphicFramePr>
          <p:cNvPr id="9" name="8 Diyagram"/>
          <p:cNvGraphicFramePr/>
          <p:nvPr/>
        </p:nvGraphicFramePr>
        <p:xfrm>
          <a:off x="184129" y="1800771"/>
          <a:ext cx="8762163" cy="18691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1 Başlık"/>
          <p:cNvSpPr txBox="1">
            <a:spLocks/>
          </p:cNvSpPr>
          <p:nvPr/>
        </p:nvSpPr>
        <p:spPr bwMode="gray">
          <a:xfrm>
            <a:off x="1285875" y="1525588"/>
            <a:ext cx="7334250" cy="450850"/>
          </a:xfrm>
          <a:prstGeom prst="rect">
            <a:avLst/>
          </a:prstGeom>
          <a:ln>
            <a:solidFill>
              <a:schemeClr val="tx1"/>
            </a:solidFill>
            <a:headEnd/>
            <a:tailEnd/>
          </a:ln>
        </p:spPr>
        <p:style>
          <a:lnRef idx="1">
            <a:schemeClr val="accent3"/>
          </a:lnRef>
          <a:fillRef idx="3">
            <a:schemeClr val="accent3"/>
          </a:fillRef>
          <a:effectRef idx="2">
            <a:schemeClr val="accent3"/>
          </a:effectRef>
          <a:fontRef idx="minor">
            <a:schemeClr val="lt1"/>
          </a:fontRef>
        </p:style>
        <p:txBody>
          <a:bodyPr lIns="0" rIns="0" anchor="ctr"/>
          <a:lstStyle/>
          <a:p>
            <a:pPr algn="ctr" eaLnBrk="0" hangingPunct="0">
              <a:lnSpc>
                <a:spcPct val="90000"/>
              </a:lnSpc>
              <a:defRPr/>
            </a:pPr>
            <a:r>
              <a:rPr lang="tr-TR" b="1" kern="0" dirty="0" err="1" smtClean="0">
                <a:solidFill>
                  <a:srgbClr val="C00000"/>
                </a:solidFill>
              </a:rPr>
              <a:t>Consumption</a:t>
            </a:r>
            <a:r>
              <a:rPr lang="tr-TR" b="1" kern="0" dirty="0" smtClean="0">
                <a:solidFill>
                  <a:srgbClr val="C00000"/>
                </a:solidFill>
              </a:rPr>
              <a:t> of </a:t>
            </a:r>
            <a:r>
              <a:rPr lang="tr-TR" b="1" kern="0" dirty="0" err="1" smtClean="0">
                <a:solidFill>
                  <a:srgbClr val="C00000"/>
                </a:solidFill>
              </a:rPr>
              <a:t>Boron</a:t>
            </a:r>
            <a:r>
              <a:rPr lang="tr-TR" b="1" kern="0" dirty="0" smtClean="0">
                <a:solidFill>
                  <a:srgbClr val="C00000"/>
                </a:solidFill>
              </a:rPr>
              <a:t> </a:t>
            </a:r>
            <a:r>
              <a:rPr lang="tr-TR" b="1" kern="0" dirty="0" err="1" smtClean="0">
                <a:solidFill>
                  <a:srgbClr val="C00000"/>
                </a:solidFill>
              </a:rPr>
              <a:t>Products</a:t>
            </a:r>
            <a:r>
              <a:rPr lang="tr-TR" b="1" kern="0" dirty="0" smtClean="0">
                <a:solidFill>
                  <a:srgbClr val="C00000"/>
                </a:solidFill>
              </a:rPr>
              <a:t> in </a:t>
            </a:r>
            <a:r>
              <a:rPr lang="tr-TR" b="1" kern="0" dirty="0" err="1" smtClean="0">
                <a:solidFill>
                  <a:srgbClr val="C00000"/>
                </a:solidFill>
              </a:rPr>
              <a:t>the</a:t>
            </a:r>
            <a:r>
              <a:rPr lang="tr-TR" b="1" kern="0" dirty="0" smtClean="0">
                <a:solidFill>
                  <a:srgbClr val="C00000"/>
                </a:solidFill>
              </a:rPr>
              <a:t> </a:t>
            </a:r>
            <a:r>
              <a:rPr lang="tr-TR" b="1" kern="0" dirty="0" err="1" smtClean="0">
                <a:solidFill>
                  <a:srgbClr val="C00000"/>
                </a:solidFill>
              </a:rPr>
              <a:t>World</a:t>
            </a:r>
            <a:r>
              <a:rPr lang="tr-TR" b="1" kern="0" dirty="0" smtClean="0">
                <a:solidFill>
                  <a:srgbClr val="C00000"/>
                </a:solidFill>
              </a:rPr>
              <a:t> (</a:t>
            </a:r>
            <a:r>
              <a:rPr lang="tr-TR" b="1" kern="0" dirty="0" err="1" smtClean="0">
                <a:solidFill>
                  <a:srgbClr val="C00000"/>
                </a:solidFill>
              </a:rPr>
              <a:t>Million</a:t>
            </a:r>
            <a:r>
              <a:rPr lang="tr-TR" b="1" kern="0" dirty="0" smtClean="0">
                <a:solidFill>
                  <a:srgbClr val="C00000"/>
                </a:solidFill>
              </a:rPr>
              <a:t> </a:t>
            </a:r>
            <a:r>
              <a:rPr lang="tr-TR" b="1" kern="0" dirty="0" err="1" smtClean="0">
                <a:solidFill>
                  <a:srgbClr val="C00000"/>
                </a:solidFill>
              </a:rPr>
              <a:t>Tons</a:t>
            </a:r>
            <a:r>
              <a:rPr lang="tr-TR" b="1" kern="0" dirty="0" smtClean="0">
                <a:solidFill>
                  <a:srgbClr val="C00000"/>
                </a:solidFill>
              </a:rPr>
              <a:t>) </a:t>
            </a:r>
            <a:endParaRPr lang="tr-TR" b="1" kern="0" dirty="0">
              <a:solidFill>
                <a:srgbClr val="C00000"/>
              </a:solidFill>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Başlık"/>
          <p:cNvSpPr>
            <a:spLocks noGrp="1"/>
          </p:cNvSpPr>
          <p:nvPr>
            <p:ph type="title"/>
          </p:nvPr>
        </p:nvSpPr>
        <p:spPr>
          <a:xfrm>
            <a:off x="336614" y="411162"/>
            <a:ext cx="8520112" cy="1115885"/>
          </a:xfrm>
          <a:solidFill>
            <a:schemeClr val="accent1">
              <a:lumMod val="40000"/>
              <a:lumOff val="60000"/>
            </a:schemeClr>
          </a:solidFill>
        </p:spPr>
        <p:txBody>
          <a:bodyPr/>
          <a:lstStyle/>
          <a:p>
            <a:r>
              <a:rPr lang="tr-TR" sz="3600" dirty="0" err="1" smtClean="0"/>
              <a:t>Boron</a:t>
            </a:r>
            <a:r>
              <a:rPr lang="tr-TR" sz="3600" dirty="0" smtClean="0"/>
              <a:t> </a:t>
            </a:r>
            <a:r>
              <a:rPr lang="tr-TR" sz="3600" dirty="0" err="1" smtClean="0"/>
              <a:t>Minerals</a:t>
            </a:r>
            <a:r>
              <a:rPr lang="tr-TR" sz="3600" dirty="0" smtClean="0"/>
              <a:t> </a:t>
            </a:r>
            <a:r>
              <a:rPr lang="tr-TR" sz="3600" dirty="0" err="1" smtClean="0"/>
              <a:t>Produced</a:t>
            </a:r>
            <a:r>
              <a:rPr lang="tr-TR" sz="3600" dirty="0" smtClean="0"/>
              <a:t> </a:t>
            </a:r>
            <a:r>
              <a:rPr lang="tr-TR" sz="3600" dirty="0" err="1" smtClean="0"/>
              <a:t>By</a:t>
            </a:r>
            <a:r>
              <a:rPr lang="tr-TR" sz="3600" dirty="0" smtClean="0"/>
              <a:t> Us; </a:t>
            </a:r>
            <a:r>
              <a:rPr lang="tr-TR" sz="3600" dirty="0" err="1" smtClean="0"/>
              <a:t>Colemanit</a:t>
            </a:r>
            <a:r>
              <a:rPr lang="tr-TR" sz="3600" dirty="0" smtClean="0"/>
              <a:t>, </a:t>
            </a:r>
            <a:r>
              <a:rPr lang="tr-TR" sz="3600" dirty="0" err="1" smtClean="0"/>
              <a:t>Tincal</a:t>
            </a:r>
            <a:r>
              <a:rPr lang="tr-TR" sz="3600" dirty="0" smtClean="0"/>
              <a:t> </a:t>
            </a:r>
            <a:r>
              <a:rPr lang="tr-TR" sz="3600" dirty="0" err="1" smtClean="0"/>
              <a:t>and</a:t>
            </a:r>
            <a:r>
              <a:rPr lang="tr-TR" sz="3600" dirty="0" smtClean="0"/>
              <a:t> </a:t>
            </a:r>
            <a:r>
              <a:rPr lang="tr-TR" sz="3600" dirty="0" err="1" smtClean="0"/>
              <a:t>Ulexite</a:t>
            </a:r>
            <a:endParaRPr lang="tr-TR" sz="3600" dirty="0" smtClean="0"/>
          </a:p>
        </p:txBody>
      </p:sp>
      <p:sp>
        <p:nvSpPr>
          <p:cNvPr id="3" name="2 İçerik Yer Tutucusu"/>
          <p:cNvSpPr>
            <a:spLocks noGrp="1"/>
          </p:cNvSpPr>
          <p:nvPr>
            <p:ph idx="1"/>
          </p:nvPr>
        </p:nvSpPr>
        <p:spPr>
          <a:xfrm>
            <a:off x="516064" y="1828800"/>
            <a:ext cx="4449127" cy="4133088"/>
          </a:xfrm>
        </p:spPr>
        <p:txBody>
          <a:bodyPr/>
          <a:lstStyle/>
          <a:p>
            <a:pPr algn="just">
              <a:buNone/>
              <a:defRPr/>
            </a:pPr>
            <a:r>
              <a:rPr lang="tr-TR" sz="2400" dirty="0" err="1" smtClean="0"/>
              <a:t>Following</a:t>
            </a:r>
            <a:r>
              <a:rPr lang="tr-TR" sz="2400" dirty="0" smtClean="0"/>
              <a:t> f</a:t>
            </a:r>
            <a:r>
              <a:rPr lang="en-US" sz="2400" dirty="0" smtClean="0"/>
              <a:t>our minerals</a:t>
            </a:r>
            <a:endParaRPr lang="tr-TR" sz="2400" dirty="0" smtClean="0"/>
          </a:p>
          <a:p>
            <a:pPr algn="just">
              <a:buNone/>
              <a:defRPr/>
            </a:pPr>
            <a:r>
              <a:rPr lang="en-US" sz="2400" dirty="0" smtClean="0"/>
              <a:t>comprise around</a:t>
            </a:r>
            <a:r>
              <a:rPr lang="tr-TR" sz="2400" dirty="0" smtClean="0"/>
              <a:t> </a:t>
            </a:r>
            <a:r>
              <a:rPr lang="en-US" sz="2400" dirty="0" smtClean="0"/>
              <a:t>90 % of </a:t>
            </a:r>
            <a:endParaRPr lang="tr-TR" sz="2400" dirty="0" smtClean="0"/>
          </a:p>
          <a:p>
            <a:pPr algn="just">
              <a:buNone/>
              <a:defRPr/>
            </a:pPr>
            <a:r>
              <a:rPr lang="en-US" sz="2400" dirty="0" smtClean="0"/>
              <a:t>commercially use. </a:t>
            </a:r>
            <a:endParaRPr lang="tr-TR" sz="2400" dirty="0" smtClean="0"/>
          </a:p>
          <a:p>
            <a:pPr algn="just">
              <a:buNone/>
              <a:defRPr/>
            </a:pPr>
            <a:endParaRPr lang="tr-TR" sz="2400" dirty="0" smtClean="0"/>
          </a:p>
          <a:p>
            <a:pPr algn="just">
              <a:buClr>
                <a:schemeClr val="accent1">
                  <a:lumMod val="60000"/>
                  <a:lumOff val="40000"/>
                </a:schemeClr>
              </a:buClr>
              <a:defRPr/>
            </a:pPr>
            <a:r>
              <a:rPr lang="tr-TR" sz="2400" dirty="0" err="1" smtClean="0">
                <a:solidFill>
                  <a:schemeClr val="accent6"/>
                </a:solidFill>
              </a:rPr>
              <a:t>Colemanite</a:t>
            </a:r>
            <a:r>
              <a:rPr lang="tr-TR" sz="2400" dirty="0" smtClean="0">
                <a:solidFill>
                  <a:schemeClr val="accent6"/>
                </a:solidFill>
              </a:rPr>
              <a:t> (</a:t>
            </a:r>
            <a:r>
              <a:rPr lang="tr-TR" sz="2400" dirty="0" smtClean="0"/>
              <a:t>Ca</a:t>
            </a:r>
            <a:r>
              <a:rPr lang="tr-TR" sz="2400" baseline="-25000" dirty="0" smtClean="0"/>
              <a:t>2</a:t>
            </a:r>
            <a:r>
              <a:rPr lang="tr-TR" sz="2400" dirty="0" smtClean="0"/>
              <a:t>B</a:t>
            </a:r>
            <a:r>
              <a:rPr lang="tr-TR" sz="2400" baseline="-25000" dirty="0" smtClean="0"/>
              <a:t>6</a:t>
            </a:r>
            <a:r>
              <a:rPr lang="tr-TR" sz="2400" dirty="0" smtClean="0"/>
              <a:t>O</a:t>
            </a:r>
            <a:r>
              <a:rPr lang="tr-TR" sz="2400" baseline="-25000" dirty="0" smtClean="0"/>
              <a:t>11</a:t>
            </a:r>
            <a:r>
              <a:rPr lang="tr-TR" sz="2400" dirty="0" smtClean="0"/>
              <a:t>.5H</a:t>
            </a:r>
            <a:r>
              <a:rPr lang="tr-TR" sz="2400" baseline="-25000" dirty="0" smtClean="0"/>
              <a:t>2</a:t>
            </a:r>
            <a:r>
              <a:rPr lang="tr-TR" sz="2400" dirty="0" smtClean="0"/>
              <a:t>O</a:t>
            </a:r>
            <a:r>
              <a:rPr lang="tr-TR" sz="2400" dirty="0" smtClean="0">
                <a:solidFill>
                  <a:schemeClr val="accent6"/>
                </a:solidFill>
              </a:rPr>
              <a:t>)</a:t>
            </a:r>
            <a:r>
              <a:rPr lang="tr-TR" sz="2400" dirty="0" smtClean="0"/>
              <a:t> </a:t>
            </a:r>
            <a:endParaRPr lang="tr-TR" sz="2400" dirty="0" smtClean="0">
              <a:solidFill>
                <a:schemeClr val="accent6"/>
              </a:solidFill>
            </a:endParaRPr>
          </a:p>
          <a:p>
            <a:pPr algn="just">
              <a:buClr>
                <a:schemeClr val="accent1">
                  <a:lumMod val="60000"/>
                  <a:lumOff val="40000"/>
                </a:schemeClr>
              </a:buClr>
              <a:defRPr/>
            </a:pPr>
            <a:r>
              <a:rPr lang="tr-TR" sz="2400" dirty="0" err="1" smtClean="0">
                <a:solidFill>
                  <a:schemeClr val="accent6"/>
                </a:solidFill>
              </a:rPr>
              <a:t>Tincal</a:t>
            </a:r>
            <a:r>
              <a:rPr lang="tr-TR" sz="2400" dirty="0" smtClean="0">
                <a:solidFill>
                  <a:schemeClr val="accent6"/>
                </a:solidFill>
              </a:rPr>
              <a:t> (</a:t>
            </a:r>
            <a:r>
              <a:rPr lang="tr-TR" sz="2400" dirty="0" smtClean="0"/>
              <a:t>Na</a:t>
            </a:r>
            <a:r>
              <a:rPr lang="tr-TR" sz="2400" baseline="-25000" dirty="0" smtClean="0"/>
              <a:t>2</a:t>
            </a:r>
            <a:r>
              <a:rPr lang="tr-TR" sz="2400" dirty="0" smtClean="0"/>
              <a:t>B</a:t>
            </a:r>
            <a:r>
              <a:rPr lang="tr-TR" sz="2400" baseline="-25000" dirty="0" smtClean="0"/>
              <a:t>4</a:t>
            </a:r>
            <a:r>
              <a:rPr lang="tr-TR" sz="2400" dirty="0" smtClean="0"/>
              <a:t>O</a:t>
            </a:r>
            <a:r>
              <a:rPr lang="tr-TR" sz="2400" baseline="-25000" dirty="0" smtClean="0"/>
              <a:t>7</a:t>
            </a:r>
            <a:r>
              <a:rPr lang="tr-TR" sz="2400" dirty="0" smtClean="0"/>
              <a:t>.10H</a:t>
            </a:r>
            <a:r>
              <a:rPr lang="tr-TR" sz="2400" baseline="-25000" dirty="0" smtClean="0"/>
              <a:t>2</a:t>
            </a:r>
            <a:r>
              <a:rPr lang="tr-TR" sz="2400" dirty="0" smtClean="0"/>
              <a:t>O</a:t>
            </a:r>
            <a:r>
              <a:rPr lang="tr-TR" sz="2400" dirty="0" smtClean="0">
                <a:solidFill>
                  <a:schemeClr val="accent6"/>
                </a:solidFill>
              </a:rPr>
              <a:t>)</a:t>
            </a:r>
          </a:p>
          <a:p>
            <a:pPr algn="just">
              <a:buClr>
                <a:schemeClr val="accent1">
                  <a:lumMod val="60000"/>
                  <a:lumOff val="40000"/>
                </a:schemeClr>
              </a:buClr>
              <a:defRPr/>
            </a:pPr>
            <a:r>
              <a:rPr lang="tr-TR" sz="2400" dirty="0" err="1" smtClean="0">
                <a:solidFill>
                  <a:schemeClr val="accent6"/>
                </a:solidFill>
              </a:rPr>
              <a:t>Ulexite</a:t>
            </a:r>
            <a:r>
              <a:rPr lang="tr-TR" sz="2400" dirty="0" smtClean="0">
                <a:solidFill>
                  <a:schemeClr val="accent6"/>
                </a:solidFill>
              </a:rPr>
              <a:t> (</a:t>
            </a:r>
            <a:r>
              <a:rPr lang="tr-TR" sz="2400" dirty="0" smtClean="0"/>
              <a:t>NaCaB</a:t>
            </a:r>
            <a:r>
              <a:rPr lang="tr-TR" sz="2400" baseline="-25000" dirty="0" smtClean="0"/>
              <a:t>5</a:t>
            </a:r>
            <a:r>
              <a:rPr lang="tr-TR" sz="2400" dirty="0" smtClean="0"/>
              <a:t>O</a:t>
            </a:r>
            <a:r>
              <a:rPr lang="tr-TR" sz="2400" baseline="-25000" dirty="0" smtClean="0"/>
              <a:t>9</a:t>
            </a:r>
            <a:r>
              <a:rPr lang="tr-TR" sz="2400" dirty="0" smtClean="0"/>
              <a:t>.8H</a:t>
            </a:r>
            <a:r>
              <a:rPr lang="tr-TR" sz="2400" baseline="-25000" dirty="0" smtClean="0"/>
              <a:t>2</a:t>
            </a:r>
            <a:r>
              <a:rPr lang="tr-TR" sz="2400" dirty="0" smtClean="0"/>
              <a:t>O</a:t>
            </a:r>
            <a:r>
              <a:rPr lang="tr-TR" sz="2400" dirty="0" smtClean="0">
                <a:solidFill>
                  <a:schemeClr val="accent6"/>
                </a:solidFill>
              </a:rPr>
              <a:t>)</a:t>
            </a:r>
          </a:p>
          <a:p>
            <a:pPr algn="just">
              <a:buClr>
                <a:schemeClr val="accent1">
                  <a:lumMod val="60000"/>
                  <a:lumOff val="40000"/>
                </a:schemeClr>
              </a:buClr>
              <a:defRPr/>
            </a:pPr>
            <a:r>
              <a:rPr lang="tr-TR" sz="2400" dirty="0" err="1" smtClean="0">
                <a:solidFill>
                  <a:schemeClr val="accent6"/>
                </a:solidFill>
              </a:rPr>
              <a:t>Kernite</a:t>
            </a:r>
            <a:r>
              <a:rPr lang="tr-TR" sz="2400" dirty="0" smtClean="0">
                <a:solidFill>
                  <a:schemeClr val="accent6"/>
                </a:solidFill>
              </a:rPr>
              <a:t> (</a:t>
            </a:r>
            <a:r>
              <a:rPr lang="tr-TR" sz="2400" dirty="0" smtClean="0"/>
              <a:t>Na</a:t>
            </a:r>
            <a:r>
              <a:rPr lang="tr-TR" sz="2400" baseline="-25000" dirty="0" smtClean="0"/>
              <a:t>2</a:t>
            </a:r>
            <a:r>
              <a:rPr lang="tr-TR" sz="2400" dirty="0" smtClean="0"/>
              <a:t>B</a:t>
            </a:r>
            <a:r>
              <a:rPr lang="tr-TR" sz="2400" baseline="-25000" dirty="0" smtClean="0"/>
              <a:t>4</a:t>
            </a:r>
            <a:r>
              <a:rPr lang="tr-TR" sz="2400" dirty="0" smtClean="0"/>
              <a:t>O</a:t>
            </a:r>
            <a:r>
              <a:rPr lang="tr-TR" sz="2400" baseline="-25000" dirty="0" smtClean="0"/>
              <a:t>7</a:t>
            </a:r>
            <a:r>
              <a:rPr lang="tr-TR" sz="2400" dirty="0" smtClean="0"/>
              <a:t>.4H</a:t>
            </a:r>
            <a:r>
              <a:rPr lang="tr-TR" sz="2400" baseline="-25000" dirty="0" smtClean="0"/>
              <a:t>2</a:t>
            </a:r>
            <a:r>
              <a:rPr lang="tr-TR" sz="2400" dirty="0" smtClean="0"/>
              <a:t>O</a:t>
            </a:r>
            <a:r>
              <a:rPr lang="tr-TR" sz="2400" dirty="0" smtClean="0">
                <a:solidFill>
                  <a:schemeClr val="accent6"/>
                </a:solidFill>
              </a:rPr>
              <a:t>)</a:t>
            </a:r>
            <a:endParaRPr lang="tr-TR" sz="2400" dirty="0">
              <a:solidFill>
                <a:schemeClr val="accent6"/>
              </a:solidFill>
            </a:endParaRPr>
          </a:p>
        </p:txBody>
      </p:sp>
      <p:sp>
        <p:nvSpPr>
          <p:cNvPr id="5" name="2 İçerik Yer Tutucusu"/>
          <p:cNvSpPr txBox="1">
            <a:spLocks/>
          </p:cNvSpPr>
          <p:nvPr/>
        </p:nvSpPr>
        <p:spPr bwMode="auto">
          <a:xfrm>
            <a:off x="4998914" y="1857364"/>
            <a:ext cx="3643200" cy="1857388"/>
          </a:xfrm>
          <a:prstGeom prst="rect">
            <a:avLst/>
          </a:prstGeom>
          <a:solidFill>
            <a:schemeClr val="accent1"/>
          </a:solidFill>
          <a:ln>
            <a:headEnd/>
            <a:tailEnd/>
          </a:ln>
        </p:spPr>
        <p:style>
          <a:lnRef idx="0">
            <a:schemeClr val="dk1"/>
          </a:lnRef>
          <a:fillRef idx="3">
            <a:schemeClr val="dk1"/>
          </a:fillRef>
          <a:effectRef idx="3">
            <a:schemeClr val="dk1"/>
          </a:effectRef>
          <a:fontRef idx="minor">
            <a:schemeClr val="lt1"/>
          </a:fontRef>
        </p:style>
        <p:txBody>
          <a:bodyPr/>
          <a:lstStyle/>
          <a:p>
            <a:pPr marL="342900" indent="-342900" eaLnBrk="0" hangingPunct="0">
              <a:spcBef>
                <a:spcPct val="20000"/>
              </a:spcBef>
              <a:buClr>
                <a:schemeClr val="hlink"/>
              </a:buClr>
              <a:buSzPct val="75000"/>
              <a:buFont typeface="Wingdings" pitchFamily="2" charset="2"/>
              <a:buChar char="n"/>
              <a:defRPr/>
            </a:pPr>
            <a:r>
              <a:rPr lang="en-US" sz="2800" dirty="0" err="1" smtClean="0">
                <a:solidFill>
                  <a:schemeClr val="tx1">
                    <a:lumMod val="75000"/>
                    <a:lumOff val="25000"/>
                  </a:schemeClr>
                </a:solidFill>
              </a:rPr>
              <a:t>Colemanite</a:t>
            </a:r>
            <a:r>
              <a:rPr lang="en-US" sz="2800" dirty="0" smtClean="0">
                <a:solidFill>
                  <a:schemeClr val="tx1">
                    <a:lumMod val="75000"/>
                    <a:lumOff val="25000"/>
                  </a:schemeClr>
                </a:solidFill>
              </a:rPr>
              <a:t> and </a:t>
            </a:r>
            <a:r>
              <a:rPr lang="en-US" sz="2800" dirty="0" err="1" smtClean="0">
                <a:solidFill>
                  <a:schemeClr val="tx1">
                    <a:lumMod val="75000"/>
                    <a:lumOff val="25000"/>
                  </a:schemeClr>
                </a:solidFill>
              </a:rPr>
              <a:t>tincal</a:t>
            </a:r>
            <a:r>
              <a:rPr lang="en-US" sz="2800" dirty="0" smtClean="0">
                <a:solidFill>
                  <a:schemeClr val="tx1">
                    <a:lumMod val="75000"/>
                    <a:lumOff val="25000"/>
                  </a:schemeClr>
                </a:solidFill>
              </a:rPr>
              <a:t> are the most widely-used boron minerals</a:t>
            </a:r>
            <a:r>
              <a:rPr lang="tr-TR" sz="2800" dirty="0" smtClean="0">
                <a:solidFill>
                  <a:schemeClr val="tx1">
                    <a:lumMod val="75000"/>
                    <a:lumOff val="25000"/>
                  </a:schemeClr>
                </a:solidFill>
              </a:rPr>
              <a:t>.</a:t>
            </a:r>
            <a:endParaRPr lang="tr-TR" sz="2800" dirty="0">
              <a:solidFill>
                <a:schemeClr val="tx1">
                  <a:lumMod val="75000"/>
                  <a:lumOff val="25000"/>
                </a:schemeClr>
              </a:solidFill>
            </a:endParaRPr>
          </a:p>
        </p:txBody>
      </p:sp>
      <p:sp>
        <p:nvSpPr>
          <p:cNvPr id="6" name="2 İçerik Yer Tutucusu"/>
          <p:cNvSpPr txBox="1">
            <a:spLocks/>
          </p:cNvSpPr>
          <p:nvPr/>
        </p:nvSpPr>
        <p:spPr bwMode="auto">
          <a:xfrm>
            <a:off x="5154362" y="3937208"/>
            <a:ext cx="3643338" cy="1857364"/>
          </a:xfrm>
          <a:prstGeom prst="rect">
            <a:avLst/>
          </a:prstGeom>
          <a:solidFill>
            <a:srgbClr val="C00000"/>
          </a:solidFill>
          <a:ln>
            <a:headEnd/>
            <a:tailEnd/>
          </a:ln>
        </p:spPr>
        <p:style>
          <a:lnRef idx="0">
            <a:schemeClr val="dk1"/>
          </a:lnRef>
          <a:fillRef idx="3">
            <a:schemeClr val="dk1"/>
          </a:fillRef>
          <a:effectRef idx="3">
            <a:schemeClr val="dk1"/>
          </a:effectRef>
          <a:fontRef idx="minor">
            <a:schemeClr val="lt1"/>
          </a:fontRef>
        </p:style>
        <p:txBody>
          <a:bodyPr/>
          <a:lstStyle/>
          <a:p>
            <a:pPr marL="342900" indent="-342900" eaLnBrk="0" hangingPunct="0">
              <a:spcBef>
                <a:spcPct val="20000"/>
              </a:spcBef>
              <a:buClr>
                <a:schemeClr val="hlink"/>
              </a:buClr>
              <a:buSzPct val="75000"/>
              <a:buFont typeface="Wingdings" pitchFamily="2" charset="2"/>
              <a:buChar char="n"/>
              <a:defRPr/>
            </a:pPr>
            <a:r>
              <a:rPr lang="en-US" sz="2800" dirty="0" smtClean="0">
                <a:solidFill>
                  <a:schemeClr val="bg1"/>
                </a:solidFill>
              </a:rPr>
              <a:t>Turkey is the world’s major source of </a:t>
            </a:r>
            <a:r>
              <a:rPr lang="en-US" sz="2800" dirty="0" err="1" smtClean="0">
                <a:solidFill>
                  <a:schemeClr val="bg1"/>
                </a:solidFill>
              </a:rPr>
              <a:t>colemanite</a:t>
            </a:r>
            <a:r>
              <a:rPr lang="tr-TR" sz="2800" dirty="0" smtClean="0">
                <a:solidFill>
                  <a:schemeClr val="bg1"/>
                </a:solidFill>
              </a:rPr>
              <a:t>.</a:t>
            </a:r>
            <a:endParaRPr lang="tr-TR" sz="28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5" name="Text Box 5"/>
          <p:cNvSpPr txBox="1">
            <a:spLocks noChangeArrowheads="1"/>
          </p:cNvSpPr>
          <p:nvPr/>
        </p:nvSpPr>
        <p:spPr bwMode="auto">
          <a:xfrm>
            <a:off x="222631" y="118872"/>
            <a:ext cx="8686800" cy="835025"/>
          </a:xfrm>
          <a:prstGeom prst="rect">
            <a:avLst/>
          </a:prstGeom>
          <a:noFill/>
          <a:ln w="9525" algn="ctr">
            <a:noFill/>
            <a:miter lim="800000"/>
            <a:headEnd/>
            <a:tailEnd/>
          </a:ln>
          <a:effectLst/>
        </p:spPr>
        <p:txBody>
          <a:bodyPr anchor="ctr"/>
          <a:lstStyle/>
          <a:p>
            <a:pPr eaLnBrk="0" hangingPunct="0">
              <a:defRPr/>
            </a:pPr>
            <a:r>
              <a:rPr lang="tr-TR" sz="2800" b="1" dirty="0" smtClean="0"/>
              <a:t>BORON IN USE</a:t>
            </a:r>
            <a:endParaRPr lang="en-AU" sz="2800" b="1" dirty="0">
              <a:latin typeface="+mj-lt"/>
              <a:ea typeface="+mj-ea"/>
              <a:cs typeface="+mj-cs"/>
              <a:sym typeface="Wingdings" pitchFamily="2" charset="2"/>
            </a:endParaRPr>
          </a:p>
        </p:txBody>
      </p:sp>
      <p:graphicFrame>
        <p:nvGraphicFramePr>
          <p:cNvPr id="6" name="5 Diyagram"/>
          <p:cNvGraphicFramePr/>
          <p:nvPr/>
        </p:nvGraphicFramePr>
        <p:xfrm>
          <a:off x="3756076" y="561975"/>
          <a:ext cx="5016449" cy="5529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Diyagram"/>
          <p:cNvGraphicFramePr/>
          <p:nvPr/>
        </p:nvGraphicFramePr>
        <p:xfrm>
          <a:off x="195776" y="1273919"/>
          <a:ext cx="3250809" cy="455010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2_Standarddesign">
  <a:themeElements>
    <a:clrScheme name="1_Standarddesign 1">
      <a:dk1>
        <a:srgbClr val="000000"/>
      </a:dk1>
      <a:lt1>
        <a:srgbClr val="FFFFFF"/>
      </a:lt1>
      <a:dk2>
        <a:srgbClr val="4C7013"/>
      </a:dk2>
      <a:lt2>
        <a:srgbClr val="0061B2"/>
      </a:lt2>
      <a:accent1>
        <a:srgbClr val="FEA501"/>
      </a:accent1>
      <a:accent2>
        <a:srgbClr val="C40505"/>
      </a:accent2>
      <a:accent3>
        <a:srgbClr val="FFFFFF"/>
      </a:accent3>
      <a:accent4>
        <a:srgbClr val="000000"/>
      </a:accent4>
      <a:accent5>
        <a:srgbClr val="FECFAA"/>
      </a:accent5>
      <a:accent6>
        <a:srgbClr val="B10404"/>
      </a:accent6>
      <a:hlink>
        <a:srgbClr val="919191"/>
      </a:hlink>
      <a:folHlink>
        <a:srgbClr val="C9C9C9"/>
      </a:folHlink>
    </a:clrScheme>
    <a:fontScheme name="1_Standarddesign">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rddesign 1">
        <a:dk1>
          <a:srgbClr val="000000"/>
        </a:dk1>
        <a:lt1>
          <a:srgbClr val="FFFFFF"/>
        </a:lt1>
        <a:dk2>
          <a:srgbClr val="4C7013"/>
        </a:dk2>
        <a:lt2>
          <a:srgbClr val="0061B2"/>
        </a:lt2>
        <a:accent1>
          <a:srgbClr val="FEA501"/>
        </a:accent1>
        <a:accent2>
          <a:srgbClr val="C40505"/>
        </a:accent2>
        <a:accent3>
          <a:srgbClr val="FFFFFF"/>
        </a:accent3>
        <a:accent4>
          <a:srgbClr val="000000"/>
        </a:accent4>
        <a:accent5>
          <a:srgbClr val="FECFAA"/>
        </a:accent5>
        <a:accent6>
          <a:srgbClr val="B10404"/>
        </a:accent6>
        <a:hlink>
          <a:srgbClr val="919191"/>
        </a:hlink>
        <a:folHlink>
          <a:srgbClr val="C9C9C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Standarddesign 1">
    <a:dk1>
      <a:srgbClr val="000000"/>
    </a:dk1>
    <a:lt1>
      <a:srgbClr val="FFFFFF"/>
    </a:lt1>
    <a:dk2>
      <a:srgbClr val="4C7013"/>
    </a:dk2>
    <a:lt2>
      <a:srgbClr val="0061B2"/>
    </a:lt2>
    <a:accent1>
      <a:srgbClr val="FEA501"/>
    </a:accent1>
    <a:accent2>
      <a:srgbClr val="C40505"/>
    </a:accent2>
    <a:accent3>
      <a:srgbClr val="FFFFFF"/>
    </a:accent3>
    <a:accent4>
      <a:srgbClr val="000000"/>
    </a:accent4>
    <a:accent5>
      <a:srgbClr val="FECFAA"/>
    </a:accent5>
    <a:accent6>
      <a:srgbClr val="B10404"/>
    </a:accent6>
    <a:hlink>
      <a:srgbClr val="919191"/>
    </a:hlink>
    <a:folHlink>
      <a:srgbClr val="C9C9C9"/>
    </a:folHlink>
  </a:clrScheme>
  <a:fontScheme name="1_Standarddesign">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Standarddesign 1">
    <a:dk1>
      <a:srgbClr val="000000"/>
    </a:dk1>
    <a:lt1>
      <a:srgbClr val="FFFFFF"/>
    </a:lt1>
    <a:dk2>
      <a:srgbClr val="4C7013"/>
    </a:dk2>
    <a:lt2>
      <a:srgbClr val="0061B2"/>
    </a:lt2>
    <a:accent1>
      <a:srgbClr val="FEA501"/>
    </a:accent1>
    <a:accent2>
      <a:srgbClr val="C40505"/>
    </a:accent2>
    <a:accent3>
      <a:srgbClr val="FFFFFF"/>
    </a:accent3>
    <a:accent4>
      <a:srgbClr val="000000"/>
    </a:accent4>
    <a:accent5>
      <a:srgbClr val="FECFAA"/>
    </a:accent5>
    <a:accent6>
      <a:srgbClr val="B10404"/>
    </a:accent6>
    <a:hlink>
      <a:srgbClr val="919191"/>
    </a:hlink>
    <a:folHlink>
      <a:srgbClr val="C9C9C9"/>
    </a:folHlink>
  </a:clrScheme>
</a:themeOverride>
</file>

<file path=docProps/app.xml><?xml version="1.0" encoding="utf-8"?>
<Properties xmlns="http://schemas.openxmlformats.org/officeDocument/2006/extended-properties" xmlns:vt="http://schemas.openxmlformats.org/officeDocument/2006/docPropsVTypes">
  <Template/>
  <TotalTime>9753</TotalTime>
  <Words>1932</Words>
  <Application>Microsoft Office PowerPoint</Application>
  <PresentationFormat>Ekran Gösterisi (4:3)</PresentationFormat>
  <Paragraphs>423</Paragraphs>
  <Slides>32</Slides>
  <Notes>11</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32</vt:i4>
      </vt:variant>
    </vt:vector>
  </HeadingPairs>
  <TitlesOfParts>
    <vt:vector size="34" baseType="lpstr">
      <vt:lpstr>2_Standarddesign</vt:lpstr>
      <vt:lpstr>Worksheet</vt:lpstr>
      <vt:lpstr>Slayt 1</vt:lpstr>
      <vt:lpstr>Eti Mine in Figures; Production &amp; Capacity </vt:lpstr>
      <vt:lpstr>Eti Mine in Figures; Sales</vt:lpstr>
      <vt:lpstr>Slayt 4</vt:lpstr>
      <vt:lpstr>ETİ MADEN REGIONAL BORON EXPORT (Far East, Europe, USA) </vt:lpstr>
      <vt:lpstr>FAR EAST-CHINA EXPORT (Ton) </vt:lpstr>
      <vt:lpstr>Consumption of Boron Products in the World &amp; Change in the Eti Mine’s Market Share </vt:lpstr>
      <vt:lpstr>Boron Minerals Produced By Us; Colemanit, Tincal and Ulexite</vt:lpstr>
      <vt:lpstr>Slayt 9</vt:lpstr>
      <vt:lpstr>World Boron Mineral Reserves</vt:lpstr>
      <vt:lpstr>World Boron Consumption by End-Use in 2011</vt:lpstr>
      <vt:lpstr>Slayt 12</vt:lpstr>
      <vt:lpstr>Boron Products Export of Eti Maden, 2011  (Regional &amp; Sectoral Distribution, Quantity Based)</vt:lpstr>
      <vt:lpstr>Market Shares, 2011</vt:lpstr>
      <vt:lpstr>Slayt 15</vt:lpstr>
      <vt:lpstr>Eti Maden in Turkish Economy</vt:lpstr>
      <vt:lpstr>INVESTMENT POLICY AND METHODOLOGY</vt:lpstr>
      <vt:lpstr>COMPLETED INVESTMENTS (2002-2007)</vt:lpstr>
      <vt:lpstr>COMPLETED INVESTMENTS (2008-2011)</vt:lpstr>
      <vt:lpstr>Targets of Strategic Plan </vt:lpstr>
      <vt:lpstr>Possible Investment Opportunities</vt:lpstr>
      <vt:lpstr>Employment</vt:lpstr>
      <vt:lpstr>Slayt 23</vt:lpstr>
      <vt:lpstr>Slayt 24</vt:lpstr>
      <vt:lpstr>Slayt 25</vt:lpstr>
      <vt:lpstr> RARE EARTH ELEMENTS PROJECT </vt:lpstr>
      <vt:lpstr>R &amp; D Works</vt:lpstr>
      <vt:lpstr>R &amp; D Works</vt:lpstr>
      <vt:lpstr>ETİ MADEN</vt:lpstr>
      <vt:lpstr>Foreign Representatives &amp; Sales Agents  </vt:lpstr>
      <vt:lpstr>Mission &amp; Vision</vt:lpstr>
      <vt:lpstr>Contact</vt:lpstr>
    </vt:vector>
  </TitlesOfParts>
  <Company>Inscale GmbH &amp; Co. KG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PresentationPackage</dc:title>
  <dc:creator>planlama8</dc:creator>
  <cp:lastModifiedBy>planlama5</cp:lastModifiedBy>
  <cp:revision>1303</cp:revision>
  <dcterms:created xsi:type="dcterms:W3CDTF">2008-04-16T13:39:00Z</dcterms:created>
  <dcterms:modified xsi:type="dcterms:W3CDTF">2012-05-15T13:50:31Z</dcterms:modified>
</cp:coreProperties>
</file>