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68" r:id="rId4"/>
    <p:sldId id="269" r:id="rId5"/>
    <p:sldId id="267" r:id="rId6"/>
    <p:sldId id="260" r:id="rId7"/>
    <p:sldId id="262" r:id="rId8"/>
    <p:sldId id="270" r:id="rId9"/>
    <p:sldId id="263" r:id="rId10"/>
    <p:sldId id="265" r:id="rId11"/>
    <p:sldId id="272" r:id="rId12"/>
    <p:sldId id="266" r:id="rId13"/>
    <p:sldId id="271" r:id="rId14"/>
    <p:sldId id="274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4" Type="http://schemas.openxmlformats.org/officeDocument/2006/relationships/image" Target="../media/image31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accent1_2" csCatId="accent1" phldr="1"/>
      <dgm:spPr/>
    </dgm:pt>
    <dgm:pt modelId="{476E4177-EF8D-419E-AB8A-93E66CC82482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1"/>
          <a:r>
            <a:rPr lang="en-US" sz="1800" b="1" dirty="0" err="1" smtClean="0">
              <a:latin typeface="Times New Roman" pitchFamily="18" charset="0"/>
              <a:cs typeface="Times New Roman" pitchFamily="18" charset="0"/>
            </a:rPr>
            <a:t>Anarak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is a city in and the capital of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Anarak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District, in Nain County, Isfahan Province, Iran. It is situated at an altitude of 1,429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metres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(4,688 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ft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DD0A7D4-5781-4819-AF33-C5CE25A2D297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 lIns="73152" tIns="274320" rIns="73152"/>
        <a:lstStyle/>
        <a:p>
          <a:pPr algn="just" rtl="0"/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In certain region of central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iran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, copper is associated with cobalt nickel, uranium together with or without Mo. The most promising target area  in central Iran among which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anarak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metallogenic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distict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is predominant. In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kalikafi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metallogenic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district copper and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molibdenum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are associated with gold and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W,Pb,etc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/>
      <dgm:spPr/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2"/>
      <dgm:spPr/>
    </dgm:pt>
    <dgm:pt modelId="{C43EB61A-2E04-409F-8F87-79F190ED3CE0}" type="pres">
      <dgm:prSet presAssocID="{476E4177-EF8D-419E-AB8A-93E66CC82482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2"/>
      <dgm:spPr/>
    </dgm:pt>
    <dgm:pt modelId="{BF646D7A-C7D0-4489-A68F-61F32B7DB0C6}" type="pres">
      <dgm:prSet presAssocID="{5DD0A7D4-5781-4819-AF33-C5CE25A2D297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F21813FC-42F0-43C9-A2FD-5C99A77A2FF0}" type="presOf" srcId="{AA690160-D328-4B69-A035-90D3C82FA0A6}" destId="{9E4DC8AD-1AC7-4E53-B32C-25202AFDB195}" srcOrd="0" destOrd="0" presId="urn:microsoft.com/office/officeart/2005/8/layout/pList2#1"/>
    <dgm:cxn modelId="{540B29D0-1FFF-499C-A54C-A52FF8ECA810}" type="presOf" srcId="{A91F7A1B-DD1E-4B26-839C-2A5EF0A403AD}" destId="{3DB5F289-A8C3-40D5-8393-8636D9BFFD29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7EAFE164-A1FA-4708-8B48-9B1ED28DC42F}" type="presOf" srcId="{5DD0A7D4-5781-4819-AF33-C5CE25A2D297}" destId="{E4B0666F-2CF1-4C21-A251-46E6EBFF7C1D}" srcOrd="0" destOrd="0" presId="urn:microsoft.com/office/officeart/2005/8/layout/pList2#1"/>
    <dgm:cxn modelId="{F79C00DE-AA0B-4AAB-B265-A9E5EE3EA0D6}" type="presOf" srcId="{476E4177-EF8D-419E-AB8A-93E66CC82482}" destId="{2572025E-E8B8-4F94-94D0-DC22D7F762FB}" srcOrd="0" destOrd="0" presId="urn:microsoft.com/office/officeart/2005/8/layout/pList2#1"/>
    <dgm:cxn modelId="{5552B99F-68C2-4669-8F63-525B11A79039}" type="presParOf" srcId="{9E4DC8AD-1AC7-4E53-B32C-25202AFDB195}" destId="{ACBF4AF3-FAB8-444C-81AB-52C89640E279}" srcOrd="0" destOrd="0" presId="urn:microsoft.com/office/officeart/2005/8/layout/pList2#1"/>
    <dgm:cxn modelId="{5D7AD213-DCCE-4D34-8483-D5C496B9FC82}" type="presParOf" srcId="{9E4DC8AD-1AC7-4E53-B32C-25202AFDB195}" destId="{78248EF9-FFBB-4EB0-94C4-16A1D0A1A170}" srcOrd="1" destOrd="0" presId="urn:microsoft.com/office/officeart/2005/8/layout/pList2#1"/>
    <dgm:cxn modelId="{BFF0D59C-78C0-4266-819C-78AA3D72F2B9}" type="presParOf" srcId="{78248EF9-FFBB-4EB0-94C4-16A1D0A1A170}" destId="{CC8831C0-DF59-484B-83B2-A708366B3EB6}" srcOrd="0" destOrd="0" presId="urn:microsoft.com/office/officeart/2005/8/layout/pList2#1"/>
    <dgm:cxn modelId="{B4621CAC-0352-4418-A012-3D5309E20212}" type="presParOf" srcId="{CC8831C0-DF59-484B-83B2-A708366B3EB6}" destId="{2572025E-E8B8-4F94-94D0-DC22D7F762FB}" srcOrd="0" destOrd="0" presId="urn:microsoft.com/office/officeart/2005/8/layout/pList2#1"/>
    <dgm:cxn modelId="{B772E5E4-D1EE-4E38-ACED-37552146ED0E}" type="presParOf" srcId="{CC8831C0-DF59-484B-83B2-A708366B3EB6}" destId="{2E2B4276-DB06-4C66-80FF-919CDE10A5FE}" srcOrd="1" destOrd="0" presId="urn:microsoft.com/office/officeart/2005/8/layout/pList2#1"/>
    <dgm:cxn modelId="{A315759B-4E4C-4213-BFE8-3113B05CE0FF}" type="presParOf" srcId="{CC8831C0-DF59-484B-83B2-A708366B3EB6}" destId="{C43EB61A-2E04-409F-8F87-79F190ED3CE0}" srcOrd="2" destOrd="0" presId="urn:microsoft.com/office/officeart/2005/8/layout/pList2#1"/>
    <dgm:cxn modelId="{BF9DC09A-63FF-4289-A8BF-0F67BEF287D1}" type="presParOf" srcId="{78248EF9-FFBB-4EB0-94C4-16A1D0A1A170}" destId="{3DB5F289-A8C3-40D5-8393-8636D9BFFD29}" srcOrd="1" destOrd="0" presId="urn:microsoft.com/office/officeart/2005/8/layout/pList2#1"/>
    <dgm:cxn modelId="{57C71D8C-8310-42E1-85A0-5D642E0B5170}" type="presParOf" srcId="{78248EF9-FFBB-4EB0-94C4-16A1D0A1A170}" destId="{0C509E44-86D3-42D8-94FF-9B9788BAB857}" srcOrd="2" destOrd="0" presId="urn:microsoft.com/office/officeart/2005/8/layout/pList2#1"/>
    <dgm:cxn modelId="{38D79964-73A9-4B39-8BF0-184633A0B54D}" type="presParOf" srcId="{0C509E44-86D3-42D8-94FF-9B9788BAB857}" destId="{E4B0666F-2CF1-4C21-A251-46E6EBFF7C1D}" srcOrd="0" destOrd="0" presId="urn:microsoft.com/office/officeart/2005/8/layout/pList2#1"/>
    <dgm:cxn modelId="{625D5756-F295-4EAD-94B8-1CCC7E82410B}" type="presParOf" srcId="{0C509E44-86D3-42D8-94FF-9B9788BAB857}" destId="{BBFA0B92-8C45-4EAA-A200-A78384D846A7}" srcOrd="1" destOrd="0" presId="urn:microsoft.com/office/officeart/2005/8/layout/pList2#1"/>
    <dgm:cxn modelId="{548511B0-E85C-4C18-AE8B-8FB1FA597AD8}" type="presParOf" srcId="{0C509E44-86D3-42D8-94FF-9B9788BAB857}" destId="{BF646D7A-C7D0-4489-A68F-61F32B7DB0C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2840DF-8D5B-484D-896D-B93D29C06196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6C300-2B5A-407A-B099-D883DF548D1F}">
      <dgm:prSet phldrT="[Text]" custT="1"/>
      <dgm:spPr>
        <a:gradFill flip="none" rotWithShape="1">
          <a:gsLst>
            <a:gs pos="0">
              <a:schemeClr val="bg1">
                <a:lumMod val="65000"/>
              </a:schemeClr>
            </a:gs>
            <a:gs pos="80000">
              <a:schemeClr val="bg1">
                <a:lumMod val="65000"/>
              </a:schemeClr>
            </a:gs>
            <a:gs pos="100000">
              <a:schemeClr val="bg1">
                <a:lumMod val="8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2800" dirty="0" err="1" smtClean="0">
              <a:solidFill>
                <a:schemeClr val="bg1"/>
              </a:solidFill>
            </a:rPr>
            <a:t>Anarak</a:t>
          </a:r>
          <a:r>
            <a:rPr lang="en-US" sz="2800" dirty="0" smtClean="0">
              <a:solidFill>
                <a:schemeClr val="bg1"/>
              </a:solidFill>
            </a:rPr>
            <a:t> </a:t>
          </a:r>
          <a:r>
            <a:rPr lang="en-US" sz="2800" dirty="0" err="1" smtClean="0">
              <a:solidFill>
                <a:schemeClr val="bg1"/>
              </a:solidFill>
            </a:rPr>
            <a:t>Talmesi</a:t>
          </a:r>
          <a:r>
            <a:rPr lang="en-US" sz="2800" dirty="0" smtClean="0">
              <a:solidFill>
                <a:schemeClr val="bg1"/>
              </a:solidFill>
            </a:rPr>
            <a:t> mine</a:t>
          </a:r>
          <a:endParaRPr lang="en-US" sz="2800" dirty="0">
            <a:solidFill>
              <a:schemeClr val="bg1"/>
            </a:solidFill>
          </a:endParaRPr>
        </a:p>
      </dgm:t>
    </dgm:pt>
    <dgm:pt modelId="{68C5C721-6E00-405F-83E5-B29DF76F19F9}" type="parTrans" cxnId="{205339F3-2144-4086-9C7C-9027AFF0017D}">
      <dgm:prSet/>
      <dgm:spPr/>
      <dgm:t>
        <a:bodyPr/>
        <a:lstStyle/>
        <a:p>
          <a:endParaRPr lang="en-US"/>
        </a:p>
      </dgm:t>
    </dgm:pt>
    <dgm:pt modelId="{8A61AD11-2142-4BF7-9215-DBF7E1ED59D1}" type="sibTrans" cxnId="{205339F3-2144-4086-9C7C-9027AFF0017D}">
      <dgm:prSet/>
      <dgm:spPr/>
      <dgm:t>
        <a:bodyPr/>
        <a:lstStyle/>
        <a:p>
          <a:endParaRPr lang="en-US"/>
        </a:p>
      </dgm:t>
    </dgm:pt>
    <dgm:pt modelId="{F40673E5-67FA-4A6C-92D6-BC10F59ADBC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ACC7DB61-3037-40E9-A547-4184C5344040}" type="parTrans" cxnId="{39C60404-DAF8-4A96-B8E9-64ED45889ED9}">
      <dgm:prSet/>
      <dgm:spPr/>
      <dgm:t>
        <a:bodyPr/>
        <a:lstStyle/>
        <a:p>
          <a:endParaRPr lang="en-US"/>
        </a:p>
      </dgm:t>
    </dgm:pt>
    <dgm:pt modelId="{8CDCE6B8-6F1E-4FF4-A449-5F25359941B9}" type="sibTrans" cxnId="{39C60404-DAF8-4A96-B8E9-64ED45889ED9}">
      <dgm:prSet/>
      <dgm:spPr/>
      <dgm:t>
        <a:bodyPr/>
        <a:lstStyle/>
        <a:p>
          <a:endParaRPr lang="en-US"/>
        </a:p>
      </dgm:t>
    </dgm:pt>
    <dgm:pt modelId="{3E9217CB-9EB1-4AD5-BD05-547475D113B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0CD48B97-400D-4D2D-9491-E81492B82A9E}" type="parTrans" cxnId="{90C12562-26D4-4E41-AD24-7D73232C41EE}">
      <dgm:prSet/>
      <dgm:spPr/>
      <dgm:t>
        <a:bodyPr/>
        <a:lstStyle/>
        <a:p>
          <a:endParaRPr lang="en-US"/>
        </a:p>
      </dgm:t>
    </dgm:pt>
    <dgm:pt modelId="{6BBE1B8F-388C-4870-B24A-820ADE916CDE}" type="sibTrans" cxnId="{90C12562-26D4-4E41-AD24-7D73232C41EE}">
      <dgm:prSet/>
      <dgm:spPr/>
      <dgm:t>
        <a:bodyPr/>
        <a:lstStyle/>
        <a:p>
          <a:endParaRPr lang="en-US"/>
        </a:p>
      </dgm:t>
    </dgm:pt>
    <dgm:pt modelId="{E5F014E3-1210-480A-83E5-B29A67FA9C19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E3840DCB-1B21-47A4-ABEA-46F935D3366E}" type="parTrans" cxnId="{B01C63A0-6D58-4802-8BA1-F4DB3D70B17C}">
      <dgm:prSet/>
      <dgm:spPr/>
      <dgm:t>
        <a:bodyPr/>
        <a:lstStyle/>
        <a:p>
          <a:endParaRPr lang="en-US"/>
        </a:p>
      </dgm:t>
    </dgm:pt>
    <dgm:pt modelId="{D7881529-E7ED-4826-8FE5-A00FC4714129}" type="sibTrans" cxnId="{B01C63A0-6D58-4802-8BA1-F4DB3D70B17C}">
      <dgm:prSet/>
      <dgm:spPr/>
      <dgm:t>
        <a:bodyPr/>
        <a:lstStyle/>
        <a:p>
          <a:endParaRPr lang="en-US"/>
        </a:p>
      </dgm:t>
    </dgm:pt>
    <dgm:pt modelId="{72DD7C74-4197-4F19-891E-14A58CDB7373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0939D0F4-8B2F-4185-96CA-B7F219CA6193}" type="parTrans" cxnId="{3AB20DC2-A43B-4AE5-819B-5733F5208014}">
      <dgm:prSet/>
      <dgm:spPr/>
      <dgm:t>
        <a:bodyPr/>
        <a:lstStyle/>
        <a:p>
          <a:endParaRPr lang="en-US"/>
        </a:p>
      </dgm:t>
    </dgm:pt>
    <dgm:pt modelId="{A4351582-F698-453A-AB27-AAB2521D322C}" type="sibTrans" cxnId="{3AB20DC2-A43B-4AE5-819B-5733F5208014}">
      <dgm:prSet/>
      <dgm:spPr/>
      <dgm:t>
        <a:bodyPr/>
        <a:lstStyle/>
        <a:p>
          <a:endParaRPr lang="en-US"/>
        </a:p>
      </dgm:t>
    </dgm:pt>
    <dgm:pt modelId="{6FB2D1F5-71BE-46C2-9752-FC4362EB43A7}" type="pres">
      <dgm:prSet presAssocID="{C52840DF-8D5B-484D-896D-B93D29C0619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1EAEEC-E405-46FA-81D1-576EE0EA1C35}" type="pres">
      <dgm:prSet presAssocID="{C52840DF-8D5B-484D-896D-B93D29C06196}" presName="matrix" presStyleCnt="0"/>
      <dgm:spPr/>
    </dgm:pt>
    <dgm:pt modelId="{35894D2A-7448-4EEF-BE7A-AFECDF46E879}" type="pres">
      <dgm:prSet presAssocID="{C52840DF-8D5B-484D-896D-B93D29C06196}" presName="tile1" presStyleLbl="node1" presStyleIdx="0" presStyleCnt="4"/>
      <dgm:spPr/>
      <dgm:t>
        <a:bodyPr/>
        <a:lstStyle/>
        <a:p>
          <a:endParaRPr lang="en-US"/>
        </a:p>
      </dgm:t>
    </dgm:pt>
    <dgm:pt modelId="{7D6BE7A4-F4F8-41A6-B378-82CB3DEF028B}" type="pres">
      <dgm:prSet presAssocID="{C52840DF-8D5B-484D-896D-B93D29C0619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419D1-020B-4657-BF78-9F0E18F7ED53}" type="pres">
      <dgm:prSet presAssocID="{C52840DF-8D5B-484D-896D-B93D29C06196}" presName="tile2" presStyleLbl="node1" presStyleIdx="1" presStyleCnt="4"/>
      <dgm:spPr/>
      <dgm:t>
        <a:bodyPr/>
        <a:lstStyle/>
        <a:p>
          <a:endParaRPr lang="en-US"/>
        </a:p>
      </dgm:t>
    </dgm:pt>
    <dgm:pt modelId="{6AE1032C-5A52-45A7-B42C-E3AD4E29B0D4}" type="pres">
      <dgm:prSet presAssocID="{C52840DF-8D5B-484D-896D-B93D29C0619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001CF-E85D-43CF-A52B-834DD35C680F}" type="pres">
      <dgm:prSet presAssocID="{C52840DF-8D5B-484D-896D-B93D29C06196}" presName="tile3" presStyleLbl="node1" presStyleIdx="2" presStyleCnt="4"/>
      <dgm:spPr/>
      <dgm:t>
        <a:bodyPr/>
        <a:lstStyle/>
        <a:p>
          <a:endParaRPr lang="en-US"/>
        </a:p>
      </dgm:t>
    </dgm:pt>
    <dgm:pt modelId="{7BA5ED7B-4C9D-4749-976E-6907BA0B55EF}" type="pres">
      <dgm:prSet presAssocID="{C52840DF-8D5B-484D-896D-B93D29C0619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42C0B-1FA3-425E-90C8-A1C3A2B21B06}" type="pres">
      <dgm:prSet presAssocID="{C52840DF-8D5B-484D-896D-B93D29C06196}" presName="tile4" presStyleLbl="node1" presStyleIdx="3" presStyleCnt="4"/>
      <dgm:spPr/>
      <dgm:t>
        <a:bodyPr/>
        <a:lstStyle/>
        <a:p>
          <a:endParaRPr lang="en-US"/>
        </a:p>
      </dgm:t>
    </dgm:pt>
    <dgm:pt modelId="{5408CB34-D5AA-41FA-B3B2-04CFE8A47361}" type="pres">
      <dgm:prSet presAssocID="{C52840DF-8D5B-484D-896D-B93D29C0619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9E059-1CF5-46B4-9BDC-6A89B9F2C818}" type="pres">
      <dgm:prSet presAssocID="{C52840DF-8D5B-484D-896D-B93D29C0619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B23EF70-B7AB-493D-B430-E8B02A9C083D}" type="presOf" srcId="{9126C300-2B5A-407A-B099-D883DF548D1F}" destId="{A4D9E059-1CF5-46B4-9BDC-6A89B9F2C818}" srcOrd="0" destOrd="0" presId="urn:microsoft.com/office/officeart/2005/8/layout/matrix1"/>
    <dgm:cxn modelId="{4317FA06-11FC-4F6D-BC83-FDB80B955EBE}" type="presOf" srcId="{E5F014E3-1210-480A-83E5-B29A67FA9C19}" destId="{94D001CF-E85D-43CF-A52B-834DD35C680F}" srcOrd="0" destOrd="0" presId="urn:microsoft.com/office/officeart/2005/8/layout/matrix1"/>
    <dgm:cxn modelId="{2D87D2A5-348C-4874-B57F-E24E8546DC68}" type="presOf" srcId="{3E9217CB-9EB1-4AD5-BD05-547475D113B7}" destId="{6AE1032C-5A52-45A7-B42C-E3AD4E29B0D4}" srcOrd="1" destOrd="0" presId="urn:microsoft.com/office/officeart/2005/8/layout/matrix1"/>
    <dgm:cxn modelId="{4BAEFF59-3A9E-4A1D-81EB-9552576CEF7F}" type="presOf" srcId="{72DD7C74-4197-4F19-891E-14A58CDB7373}" destId="{0CD42C0B-1FA3-425E-90C8-A1C3A2B21B06}" srcOrd="0" destOrd="0" presId="urn:microsoft.com/office/officeart/2005/8/layout/matrix1"/>
    <dgm:cxn modelId="{223C6CBD-C394-4B15-B140-737099A13D69}" type="presOf" srcId="{72DD7C74-4197-4F19-891E-14A58CDB7373}" destId="{5408CB34-D5AA-41FA-B3B2-04CFE8A47361}" srcOrd="1" destOrd="0" presId="urn:microsoft.com/office/officeart/2005/8/layout/matrix1"/>
    <dgm:cxn modelId="{D1D24029-32C5-439E-9E45-342FD370C4A4}" type="presOf" srcId="{F40673E5-67FA-4A6C-92D6-BC10F59ADBC7}" destId="{7D6BE7A4-F4F8-41A6-B378-82CB3DEF028B}" srcOrd="1" destOrd="0" presId="urn:microsoft.com/office/officeart/2005/8/layout/matrix1"/>
    <dgm:cxn modelId="{3AB20DC2-A43B-4AE5-819B-5733F5208014}" srcId="{9126C300-2B5A-407A-B099-D883DF548D1F}" destId="{72DD7C74-4197-4F19-891E-14A58CDB7373}" srcOrd="3" destOrd="0" parTransId="{0939D0F4-8B2F-4185-96CA-B7F219CA6193}" sibTransId="{A4351582-F698-453A-AB27-AAB2521D322C}"/>
    <dgm:cxn modelId="{D1AFFB80-5485-423B-93E7-12BAC7872390}" type="presOf" srcId="{F40673E5-67FA-4A6C-92D6-BC10F59ADBC7}" destId="{35894D2A-7448-4EEF-BE7A-AFECDF46E879}" srcOrd="0" destOrd="0" presId="urn:microsoft.com/office/officeart/2005/8/layout/matrix1"/>
    <dgm:cxn modelId="{39C60404-DAF8-4A96-B8E9-64ED45889ED9}" srcId="{9126C300-2B5A-407A-B099-D883DF548D1F}" destId="{F40673E5-67FA-4A6C-92D6-BC10F59ADBC7}" srcOrd="0" destOrd="0" parTransId="{ACC7DB61-3037-40E9-A547-4184C5344040}" sibTransId="{8CDCE6B8-6F1E-4FF4-A449-5F25359941B9}"/>
    <dgm:cxn modelId="{90C12562-26D4-4E41-AD24-7D73232C41EE}" srcId="{9126C300-2B5A-407A-B099-D883DF548D1F}" destId="{3E9217CB-9EB1-4AD5-BD05-547475D113B7}" srcOrd="1" destOrd="0" parTransId="{0CD48B97-400D-4D2D-9491-E81492B82A9E}" sibTransId="{6BBE1B8F-388C-4870-B24A-820ADE916CDE}"/>
    <dgm:cxn modelId="{205339F3-2144-4086-9C7C-9027AFF0017D}" srcId="{C52840DF-8D5B-484D-896D-B93D29C06196}" destId="{9126C300-2B5A-407A-B099-D883DF548D1F}" srcOrd="0" destOrd="0" parTransId="{68C5C721-6E00-405F-83E5-B29DF76F19F9}" sibTransId="{8A61AD11-2142-4BF7-9215-DBF7E1ED59D1}"/>
    <dgm:cxn modelId="{FE91250B-A54D-4CCB-AE22-0DA696F88DD8}" type="presOf" srcId="{C52840DF-8D5B-484D-896D-B93D29C06196}" destId="{6FB2D1F5-71BE-46C2-9752-FC4362EB43A7}" srcOrd="0" destOrd="0" presId="urn:microsoft.com/office/officeart/2005/8/layout/matrix1"/>
    <dgm:cxn modelId="{03CFAA00-0C3D-403B-BD30-54A2DC7931EC}" type="presOf" srcId="{E5F014E3-1210-480A-83E5-B29A67FA9C19}" destId="{7BA5ED7B-4C9D-4749-976E-6907BA0B55EF}" srcOrd="1" destOrd="0" presId="urn:microsoft.com/office/officeart/2005/8/layout/matrix1"/>
    <dgm:cxn modelId="{50FFC5B3-0E65-4259-9ED9-041BDAD463C3}" type="presOf" srcId="{3E9217CB-9EB1-4AD5-BD05-547475D113B7}" destId="{261419D1-020B-4657-BF78-9F0E18F7ED53}" srcOrd="0" destOrd="0" presId="urn:microsoft.com/office/officeart/2005/8/layout/matrix1"/>
    <dgm:cxn modelId="{B01C63A0-6D58-4802-8BA1-F4DB3D70B17C}" srcId="{9126C300-2B5A-407A-B099-D883DF548D1F}" destId="{E5F014E3-1210-480A-83E5-B29A67FA9C19}" srcOrd="2" destOrd="0" parTransId="{E3840DCB-1B21-47A4-ABEA-46F935D3366E}" sibTransId="{D7881529-E7ED-4826-8FE5-A00FC4714129}"/>
    <dgm:cxn modelId="{CFE24186-939D-4020-A9FC-372ED4ABFC3B}" type="presParOf" srcId="{6FB2D1F5-71BE-46C2-9752-FC4362EB43A7}" destId="{F81EAEEC-E405-46FA-81D1-576EE0EA1C35}" srcOrd="0" destOrd="0" presId="urn:microsoft.com/office/officeart/2005/8/layout/matrix1"/>
    <dgm:cxn modelId="{03CEB51D-8E09-456E-A713-37685BBF166A}" type="presParOf" srcId="{F81EAEEC-E405-46FA-81D1-576EE0EA1C35}" destId="{35894D2A-7448-4EEF-BE7A-AFECDF46E879}" srcOrd="0" destOrd="0" presId="urn:microsoft.com/office/officeart/2005/8/layout/matrix1"/>
    <dgm:cxn modelId="{BB4890D5-2A07-4D76-9045-B198B6F0D0D4}" type="presParOf" srcId="{F81EAEEC-E405-46FA-81D1-576EE0EA1C35}" destId="{7D6BE7A4-F4F8-41A6-B378-82CB3DEF028B}" srcOrd="1" destOrd="0" presId="urn:microsoft.com/office/officeart/2005/8/layout/matrix1"/>
    <dgm:cxn modelId="{D2D899A0-5246-41EF-990F-7504539E61B3}" type="presParOf" srcId="{F81EAEEC-E405-46FA-81D1-576EE0EA1C35}" destId="{261419D1-020B-4657-BF78-9F0E18F7ED53}" srcOrd="2" destOrd="0" presId="urn:microsoft.com/office/officeart/2005/8/layout/matrix1"/>
    <dgm:cxn modelId="{32592197-2A0B-47D9-B0BB-A0ACBFCCF7A2}" type="presParOf" srcId="{F81EAEEC-E405-46FA-81D1-576EE0EA1C35}" destId="{6AE1032C-5A52-45A7-B42C-E3AD4E29B0D4}" srcOrd="3" destOrd="0" presId="urn:microsoft.com/office/officeart/2005/8/layout/matrix1"/>
    <dgm:cxn modelId="{56D574E0-A0BE-4583-B274-3AE22AC2AD72}" type="presParOf" srcId="{F81EAEEC-E405-46FA-81D1-576EE0EA1C35}" destId="{94D001CF-E85D-43CF-A52B-834DD35C680F}" srcOrd="4" destOrd="0" presId="urn:microsoft.com/office/officeart/2005/8/layout/matrix1"/>
    <dgm:cxn modelId="{559972BE-DB09-4EE7-A309-5D241088FF2A}" type="presParOf" srcId="{F81EAEEC-E405-46FA-81D1-576EE0EA1C35}" destId="{7BA5ED7B-4C9D-4749-976E-6907BA0B55EF}" srcOrd="5" destOrd="0" presId="urn:microsoft.com/office/officeart/2005/8/layout/matrix1"/>
    <dgm:cxn modelId="{495DFC50-C525-4818-B792-3A84111B3B76}" type="presParOf" srcId="{F81EAEEC-E405-46FA-81D1-576EE0EA1C35}" destId="{0CD42C0B-1FA3-425E-90C8-A1C3A2B21B06}" srcOrd="6" destOrd="0" presId="urn:microsoft.com/office/officeart/2005/8/layout/matrix1"/>
    <dgm:cxn modelId="{9107634E-C204-40D6-B85A-473F804EDB81}" type="presParOf" srcId="{F81EAEEC-E405-46FA-81D1-576EE0EA1C35}" destId="{5408CB34-D5AA-41FA-B3B2-04CFE8A47361}" srcOrd="7" destOrd="0" presId="urn:microsoft.com/office/officeart/2005/8/layout/matrix1"/>
    <dgm:cxn modelId="{E6E30D1A-6EC0-44BA-9354-336CA8517F91}" type="presParOf" srcId="{6FB2D1F5-71BE-46C2-9752-FC4362EB43A7}" destId="{A4D9E059-1CF5-46B4-9BDC-6A89B9F2C81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2840DF-8D5B-484D-896D-B93D29C06196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6C300-2B5A-407A-B099-D883DF548D1F}">
      <dgm:prSet phldrT="[Text]" custT="1"/>
      <dgm:spPr>
        <a:gradFill flip="none" rotWithShape="1">
          <a:gsLst>
            <a:gs pos="0">
              <a:schemeClr val="bg1">
                <a:lumMod val="65000"/>
              </a:schemeClr>
            </a:gs>
            <a:gs pos="80000">
              <a:schemeClr val="bg1">
                <a:lumMod val="65000"/>
              </a:schemeClr>
            </a:gs>
            <a:gs pos="100000">
              <a:schemeClr val="bg1">
                <a:lumMod val="8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2800" dirty="0" err="1" smtClean="0">
              <a:solidFill>
                <a:schemeClr val="bg1"/>
              </a:solidFill>
            </a:rPr>
            <a:t>Anarak</a:t>
          </a:r>
          <a:r>
            <a:rPr lang="en-US" sz="2800" dirty="0" smtClean="0">
              <a:solidFill>
                <a:schemeClr val="bg1"/>
              </a:solidFill>
            </a:rPr>
            <a:t> </a:t>
          </a:r>
          <a:r>
            <a:rPr lang="en-US" sz="2800" dirty="0" err="1" smtClean="0">
              <a:solidFill>
                <a:schemeClr val="bg1"/>
              </a:solidFill>
            </a:rPr>
            <a:t>Talmesi</a:t>
          </a:r>
          <a:r>
            <a:rPr lang="en-US" sz="2800" dirty="0" smtClean="0">
              <a:solidFill>
                <a:schemeClr val="bg1"/>
              </a:solidFill>
            </a:rPr>
            <a:t> mine</a:t>
          </a:r>
          <a:endParaRPr lang="en-US" sz="2800" dirty="0">
            <a:solidFill>
              <a:schemeClr val="bg1"/>
            </a:solidFill>
          </a:endParaRPr>
        </a:p>
      </dgm:t>
    </dgm:pt>
    <dgm:pt modelId="{68C5C721-6E00-405F-83E5-B29DF76F19F9}" type="parTrans" cxnId="{205339F3-2144-4086-9C7C-9027AFF0017D}">
      <dgm:prSet/>
      <dgm:spPr/>
      <dgm:t>
        <a:bodyPr/>
        <a:lstStyle/>
        <a:p>
          <a:endParaRPr lang="en-US"/>
        </a:p>
      </dgm:t>
    </dgm:pt>
    <dgm:pt modelId="{8A61AD11-2142-4BF7-9215-DBF7E1ED59D1}" type="sibTrans" cxnId="{205339F3-2144-4086-9C7C-9027AFF0017D}">
      <dgm:prSet/>
      <dgm:spPr/>
      <dgm:t>
        <a:bodyPr/>
        <a:lstStyle/>
        <a:p>
          <a:endParaRPr lang="en-US"/>
        </a:p>
      </dgm:t>
    </dgm:pt>
    <dgm:pt modelId="{F40673E5-67FA-4A6C-92D6-BC10F59ADBC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ACC7DB61-3037-40E9-A547-4184C5344040}" type="parTrans" cxnId="{39C60404-DAF8-4A96-B8E9-64ED45889ED9}">
      <dgm:prSet/>
      <dgm:spPr/>
      <dgm:t>
        <a:bodyPr/>
        <a:lstStyle/>
        <a:p>
          <a:endParaRPr lang="en-US"/>
        </a:p>
      </dgm:t>
    </dgm:pt>
    <dgm:pt modelId="{8CDCE6B8-6F1E-4FF4-A449-5F25359941B9}" type="sibTrans" cxnId="{39C60404-DAF8-4A96-B8E9-64ED45889ED9}">
      <dgm:prSet/>
      <dgm:spPr/>
      <dgm:t>
        <a:bodyPr/>
        <a:lstStyle/>
        <a:p>
          <a:endParaRPr lang="en-US"/>
        </a:p>
      </dgm:t>
    </dgm:pt>
    <dgm:pt modelId="{3E9217CB-9EB1-4AD5-BD05-547475D113B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0CD48B97-400D-4D2D-9491-E81492B82A9E}" type="parTrans" cxnId="{90C12562-26D4-4E41-AD24-7D73232C41EE}">
      <dgm:prSet/>
      <dgm:spPr/>
      <dgm:t>
        <a:bodyPr/>
        <a:lstStyle/>
        <a:p>
          <a:endParaRPr lang="en-US"/>
        </a:p>
      </dgm:t>
    </dgm:pt>
    <dgm:pt modelId="{6BBE1B8F-388C-4870-B24A-820ADE916CDE}" type="sibTrans" cxnId="{90C12562-26D4-4E41-AD24-7D73232C41EE}">
      <dgm:prSet/>
      <dgm:spPr/>
      <dgm:t>
        <a:bodyPr/>
        <a:lstStyle/>
        <a:p>
          <a:endParaRPr lang="en-US"/>
        </a:p>
      </dgm:t>
    </dgm:pt>
    <dgm:pt modelId="{E5F014E3-1210-480A-83E5-B29A67FA9C19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E3840DCB-1B21-47A4-ABEA-46F935D3366E}" type="parTrans" cxnId="{B01C63A0-6D58-4802-8BA1-F4DB3D70B17C}">
      <dgm:prSet/>
      <dgm:spPr/>
      <dgm:t>
        <a:bodyPr/>
        <a:lstStyle/>
        <a:p>
          <a:endParaRPr lang="en-US"/>
        </a:p>
      </dgm:t>
    </dgm:pt>
    <dgm:pt modelId="{D7881529-E7ED-4826-8FE5-A00FC4714129}" type="sibTrans" cxnId="{B01C63A0-6D58-4802-8BA1-F4DB3D70B17C}">
      <dgm:prSet/>
      <dgm:spPr/>
      <dgm:t>
        <a:bodyPr/>
        <a:lstStyle/>
        <a:p>
          <a:endParaRPr lang="en-US"/>
        </a:p>
      </dgm:t>
    </dgm:pt>
    <dgm:pt modelId="{72DD7C74-4197-4F19-891E-14A58CDB7373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0939D0F4-8B2F-4185-96CA-B7F219CA6193}" type="parTrans" cxnId="{3AB20DC2-A43B-4AE5-819B-5733F5208014}">
      <dgm:prSet/>
      <dgm:spPr/>
      <dgm:t>
        <a:bodyPr/>
        <a:lstStyle/>
        <a:p>
          <a:endParaRPr lang="en-US"/>
        </a:p>
      </dgm:t>
    </dgm:pt>
    <dgm:pt modelId="{A4351582-F698-453A-AB27-AAB2521D322C}" type="sibTrans" cxnId="{3AB20DC2-A43B-4AE5-819B-5733F5208014}">
      <dgm:prSet/>
      <dgm:spPr/>
      <dgm:t>
        <a:bodyPr/>
        <a:lstStyle/>
        <a:p>
          <a:endParaRPr lang="en-US"/>
        </a:p>
      </dgm:t>
    </dgm:pt>
    <dgm:pt modelId="{6FB2D1F5-71BE-46C2-9752-FC4362EB43A7}" type="pres">
      <dgm:prSet presAssocID="{C52840DF-8D5B-484D-896D-B93D29C0619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1EAEEC-E405-46FA-81D1-576EE0EA1C35}" type="pres">
      <dgm:prSet presAssocID="{C52840DF-8D5B-484D-896D-B93D29C06196}" presName="matrix" presStyleCnt="0"/>
      <dgm:spPr/>
    </dgm:pt>
    <dgm:pt modelId="{35894D2A-7448-4EEF-BE7A-AFECDF46E879}" type="pres">
      <dgm:prSet presAssocID="{C52840DF-8D5B-484D-896D-B93D29C06196}" presName="tile1" presStyleLbl="node1" presStyleIdx="0" presStyleCnt="4"/>
      <dgm:spPr/>
      <dgm:t>
        <a:bodyPr/>
        <a:lstStyle/>
        <a:p>
          <a:endParaRPr lang="en-US"/>
        </a:p>
      </dgm:t>
    </dgm:pt>
    <dgm:pt modelId="{7D6BE7A4-F4F8-41A6-B378-82CB3DEF028B}" type="pres">
      <dgm:prSet presAssocID="{C52840DF-8D5B-484D-896D-B93D29C0619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419D1-020B-4657-BF78-9F0E18F7ED53}" type="pres">
      <dgm:prSet presAssocID="{C52840DF-8D5B-484D-896D-B93D29C06196}" presName="tile2" presStyleLbl="node1" presStyleIdx="1" presStyleCnt="4"/>
      <dgm:spPr/>
      <dgm:t>
        <a:bodyPr/>
        <a:lstStyle/>
        <a:p>
          <a:endParaRPr lang="en-US"/>
        </a:p>
      </dgm:t>
    </dgm:pt>
    <dgm:pt modelId="{6AE1032C-5A52-45A7-B42C-E3AD4E29B0D4}" type="pres">
      <dgm:prSet presAssocID="{C52840DF-8D5B-484D-896D-B93D29C0619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001CF-E85D-43CF-A52B-834DD35C680F}" type="pres">
      <dgm:prSet presAssocID="{C52840DF-8D5B-484D-896D-B93D29C06196}" presName="tile3" presStyleLbl="node1" presStyleIdx="2" presStyleCnt="4"/>
      <dgm:spPr/>
      <dgm:t>
        <a:bodyPr/>
        <a:lstStyle/>
        <a:p>
          <a:endParaRPr lang="en-US"/>
        </a:p>
      </dgm:t>
    </dgm:pt>
    <dgm:pt modelId="{7BA5ED7B-4C9D-4749-976E-6907BA0B55EF}" type="pres">
      <dgm:prSet presAssocID="{C52840DF-8D5B-484D-896D-B93D29C0619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42C0B-1FA3-425E-90C8-A1C3A2B21B06}" type="pres">
      <dgm:prSet presAssocID="{C52840DF-8D5B-484D-896D-B93D29C06196}" presName="tile4" presStyleLbl="node1" presStyleIdx="3" presStyleCnt="4"/>
      <dgm:spPr/>
      <dgm:t>
        <a:bodyPr/>
        <a:lstStyle/>
        <a:p>
          <a:endParaRPr lang="en-US"/>
        </a:p>
      </dgm:t>
    </dgm:pt>
    <dgm:pt modelId="{5408CB34-D5AA-41FA-B3B2-04CFE8A47361}" type="pres">
      <dgm:prSet presAssocID="{C52840DF-8D5B-484D-896D-B93D29C0619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9E059-1CF5-46B4-9BDC-6A89B9F2C818}" type="pres">
      <dgm:prSet presAssocID="{C52840DF-8D5B-484D-896D-B93D29C0619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5647429-9213-4E81-B8AC-DC77C93A8117}" type="presOf" srcId="{F40673E5-67FA-4A6C-92D6-BC10F59ADBC7}" destId="{35894D2A-7448-4EEF-BE7A-AFECDF46E879}" srcOrd="0" destOrd="0" presId="urn:microsoft.com/office/officeart/2005/8/layout/matrix1"/>
    <dgm:cxn modelId="{53EC184D-6A0D-4DC9-B6CB-B09B60E2A0CB}" type="presOf" srcId="{F40673E5-67FA-4A6C-92D6-BC10F59ADBC7}" destId="{7D6BE7A4-F4F8-41A6-B378-82CB3DEF028B}" srcOrd="1" destOrd="0" presId="urn:microsoft.com/office/officeart/2005/8/layout/matrix1"/>
    <dgm:cxn modelId="{606DC8E0-13AD-4CE5-8CA4-F323B40E127E}" type="presOf" srcId="{E5F014E3-1210-480A-83E5-B29A67FA9C19}" destId="{94D001CF-E85D-43CF-A52B-834DD35C680F}" srcOrd="0" destOrd="0" presId="urn:microsoft.com/office/officeart/2005/8/layout/matrix1"/>
    <dgm:cxn modelId="{D245E3F5-7A8B-47C8-B360-D354058FB512}" type="presOf" srcId="{72DD7C74-4197-4F19-891E-14A58CDB7373}" destId="{5408CB34-D5AA-41FA-B3B2-04CFE8A47361}" srcOrd="1" destOrd="0" presId="urn:microsoft.com/office/officeart/2005/8/layout/matrix1"/>
    <dgm:cxn modelId="{5957AF33-6A8D-45EF-B9EC-74F71DDF09E6}" type="presOf" srcId="{9126C300-2B5A-407A-B099-D883DF548D1F}" destId="{A4D9E059-1CF5-46B4-9BDC-6A89B9F2C818}" srcOrd="0" destOrd="0" presId="urn:microsoft.com/office/officeart/2005/8/layout/matrix1"/>
    <dgm:cxn modelId="{3AB20DC2-A43B-4AE5-819B-5733F5208014}" srcId="{9126C300-2B5A-407A-B099-D883DF548D1F}" destId="{72DD7C74-4197-4F19-891E-14A58CDB7373}" srcOrd="3" destOrd="0" parTransId="{0939D0F4-8B2F-4185-96CA-B7F219CA6193}" sibTransId="{A4351582-F698-453A-AB27-AAB2521D322C}"/>
    <dgm:cxn modelId="{4817DA5A-5DFC-4DC4-80FA-34FD804DD2D5}" type="presOf" srcId="{C52840DF-8D5B-484D-896D-B93D29C06196}" destId="{6FB2D1F5-71BE-46C2-9752-FC4362EB43A7}" srcOrd="0" destOrd="0" presId="urn:microsoft.com/office/officeart/2005/8/layout/matrix1"/>
    <dgm:cxn modelId="{39C60404-DAF8-4A96-B8E9-64ED45889ED9}" srcId="{9126C300-2B5A-407A-B099-D883DF548D1F}" destId="{F40673E5-67FA-4A6C-92D6-BC10F59ADBC7}" srcOrd="0" destOrd="0" parTransId="{ACC7DB61-3037-40E9-A547-4184C5344040}" sibTransId="{8CDCE6B8-6F1E-4FF4-A449-5F25359941B9}"/>
    <dgm:cxn modelId="{90C12562-26D4-4E41-AD24-7D73232C41EE}" srcId="{9126C300-2B5A-407A-B099-D883DF548D1F}" destId="{3E9217CB-9EB1-4AD5-BD05-547475D113B7}" srcOrd="1" destOrd="0" parTransId="{0CD48B97-400D-4D2D-9491-E81492B82A9E}" sibTransId="{6BBE1B8F-388C-4870-B24A-820ADE916CDE}"/>
    <dgm:cxn modelId="{205339F3-2144-4086-9C7C-9027AFF0017D}" srcId="{C52840DF-8D5B-484D-896D-B93D29C06196}" destId="{9126C300-2B5A-407A-B099-D883DF548D1F}" srcOrd="0" destOrd="0" parTransId="{68C5C721-6E00-405F-83E5-B29DF76F19F9}" sibTransId="{8A61AD11-2142-4BF7-9215-DBF7E1ED59D1}"/>
    <dgm:cxn modelId="{B98DED04-F4F5-4875-86FF-B6BAAFB3E5D1}" type="presOf" srcId="{E5F014E3-1210-480A-83E5-B29A67FA9C19}" destId="{7BA5ED7B-4C9D-4749-976E-6907BA0B55EF}" srcOrd="1" destOrd="0" presId="urn:microsoft.com/office/officeart/2005/8/layout/matrix1"/>
    <dgm:cxn modelId="{AB6A8251-8E88-4D4C-8FEB-5E1BF213A1B5}" type="presOf" srcId="{3E9217CB-9EB1-4AD5-BD05-547475D113B7}" destId="{261419D1-020B-4657-BF78-9F0E18F7ED53}" srcOrd="0" destOrd="0" presId="urn:microsoft.com/office/officeart/2005/8/layout/matrix1"/>
    <dgm:cxn modelId="{9BE60C7E-3820-452E-9337-482E65572CE0}" type="presOf" srcId="{3E9217CB-9EB1-4AD5-BD05-547475D113B7}" destId="{6AE1032C-5A52-45A7-B42C-E3AD4E29B0D4}" srcOrd="1" destOrd="0" presId="urn:microsoft.com/office/officeart/2005/8/layout/matrix1"/>
    <dgm:cxn modelId="{78176422-31AA-42B5-8F80-D198C7D4945D}" type="presOf" srcId="{72DD7C74-4197-4F19-891E-14A58CDB7373}" destId="{0CD42C0B-1FA3-425E-90C8-A1C3A2B21B06}" srcOrd="0" destOrd="0" presId="urn:microsoft.com/office/officeart/2005/8/layout/matrix1"/>
    <dgm:cxn modelId="{B01C63A0-6D58-4802-8BA1-F4DB3D70B17C}" srcId="{9126C300-2B5A-407A-B099-D883DF548D1F}" destId="{E5F014E3-1210-480A-83E5-B29A67FA9C19}" srcOrd="2" destOrd="0" parTransId="{E3840DCB-1B21-47A4-ABEA-46F935D3366E}" sibTransId="{D7881529-E7ED-4826-8FE5-A00FC4714129}"/>
    <dgm:cxn modelId="{6225935E-99C7-4A4C-A908-D74C9FF79FAB}" type="presParOf" srcId="{6FB2D1F5-71BE-46C2-9752-FC4362EB43A7}" destId="{F81EAEEC-E405-46FA-81D1-576EE0EA1C35}" srcOrd="0" destOrd="0" presId="urn:microsoft.com/office/officeart/2005/8/layout/matrix1"/>
    <dgm:cxn modelId="{2790E9A0-249D-4159-9C14-D098C84E3039}" type="presParOf" srcId="{F81EAEEC-E405-46FA-81D1-576EE0EA1C35}" destId="{35894D2A-7448-4EEF-BE7A-AFECDF46E879}" srcOrd="0" destOrd="0" presId="urn:microsoft.com/office/officeart/2005/8/layout/matrix1"/>
    <dgm:cxn modelId="{D87E0B28-58F7-4794-8A7A-928C383FAB3A}" type="presParOf" srcId="{F81EAEEC-E405-46FA-81D1-576EE0EA1C35}" destId="{7D6BE7A4-F4F8-41A6-B378-82CB3DEF028B}" srcOrd="1" destOrd="0" presId="urn:microsoft.com/office/officeart/2005/8/layout/matrix1"/>
    <dgm:cxn modelId="{E73CFE47-9347-4D06-A0DA-38EE07347FED}" type="presParOf" srcId="{F81EAEEC-E405-46FA-81D1-576EE0EA1C35}" destId="{261419D1-020B-4657-BF78-9F0E18F7ED53}" srcOrd="2" destOrd="0" presId="urn:microsoft.com/office/officeart/2005/8/layout/matrix1"/>
    <dgm:cxn modelId="{687B4880-2CEA-4BB0-BC14-F6A35BA693E3}" type="presParOf" srcId="{F81EAEEC-E405-46FA-81D1-576EE0EA1C35}" destId="{6AE1032C-5A52-45A7-B42C-E3AD4E29B0D4}" srcOrd="3" destOrd="0" presId="urn:microsoft.com/office/officeart/2005/8/layout/matrix1"/>
    <dgm:cxn modelId="{F25B5695-BE30-43DF-AFFB-78EF88801D2B}" type="presParOf" srcId="{F81EAEEC-E405-46FA-81D1-576EE0EA1C35}" destId="{94D001CF-E85D-43CF-A52B-834DD35C680F}" srcOrd="4" destOrd="0" presId="urn:microsoft.com/office/officeart/2005/8/layout/matrix1"/>
    <dgm:cxn modelId="{8DD2D9AF-0FFE-466C-AECC-87B2D66207FE}" type="presParOf" srcId="{F81EAEEC-E405-46FA-81D1-576EE0EA1C35}" destId="{7BA5ED7B-4C9D-4749-976E-6907BA0B55EF}" srcOrd="5" destOrd="0" presId="urn:microsoft.com/office/officeart/2005/8/layout/matrix1"/>
    <dgm:cxn modelId="{DBC0154F-51A8-41CD-8F5C-7CDCF526E51C}" type="presParOf" srcId="{F81EAEEC-E405-46FA-81D1-576EE0EA1C35}" destId="{0CD42C0B-1FA3-425E-90C8-A1C3A2B21B06}" srcOrd="6" destOrd="0" presId="urn:microsoft.com/office/officeart/2005/8/layout/matrix1"/>
    <dgm:cxn modelId="{24EA26EC-BF5D-4484-AEBF-BB43F04BD725}" type="presParOf" srcId="{F81EAEEC-E405-46FA-81D1-576EE0EA1C35}" destId="{5408CB34-D5AA-41FA-B3B2-04CFE8A47361}" srcOrd="7" destOrd="0" presId="urn:microsoft.com/office/officeart/2005/8/layout/matrix1"/>
    <dgm:cxn modelId="{6AB8A5AB-CB54-4A1B-A432-E8EC8A295944}" type="presParOf" srcId="{6FB2D1F5-71BE-46C2-9752-FC4362EB43A7}" destId="{A4D9E059-1CF5-46B4-9BDC-6A89B9F2C81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2840DF-8D5B-484D-896D-B93D29C06196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6C300-2B5A-407A-B099-D883DF548D1F}">
      <dgm:prSet phldrT="[Text]" custT="1"/>
      <dgm:spPr>
        <a:gradFill flip="none" rotWithShape="1">
          <a:gsLst>
            <a:gs pos="0">
              <a:schemeClr val="bg1">
                <a:lumMod val="65000"/>
              </a:schemeClr>
            </a:gs>
            <a:gs pos="80000">
              <a:schemeClr val="bg1">
                <a:lumMod val="65000"/>
              </a:schemeClr>
            </a:gs>
            <a:gs pos="100000">
              <a:schemeClr val="bg1">
                <a:lumMod val="8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2800" dirty="0" err="1" smtClean="0">
              <a:solidFill>
                <a:schemeClr val="bg1"/>
              </a:solidFill>
            </a:rPr>
            <a:t>Neishabour</a:t>
          </a:r>
          <a:endParaRPr lang="en-US" sz="2800" dirty="0">
            <a:solidFill>
              <a:schemeClr val="bg1"/>
            </a:solidFill>
          </a:endParaRPr>
        </a:p>
      </dgm:t>
    </dgm:pt>
    <dgm:pt modelId="{68C5C721-6E00-405F-83E5-B29DF76F19F9}" type="parTrans" cxnId="{205339F3-2144-4086-9C7C-9027AFF0017D}">
      <dgm:prSet/>
      <dgm:spPr/>
      <dgm:t>
        <a:bodyPr/>
        <a:lstStyle/>
        <a:p>
          <a:endParaRPr lang="en-US"/>
        </a:p>
      </dgm:t>
    </dgm:pt>
    <dgm:pt modelId="{8A61AD11-2142-4BF7-9215-DBF7E1ED59D1}" type="sibTrans" cxnId="{205339F3-2144-4086-9C7C-9027AFF0017D}">
      <dgm:prSet/>
      <dgm:spPr/>
      <dgm:t>
        <a:bodyPr/>
        <a:lstStyle/>
        <a:p>
          <a:endParaRPr lang="en-US"/>
        </a:p>
      </dgm:t>
    </dgm:pt>
    <dgm:pt modelId="{F40673E5-67FA-4A6C-92D6-BC10F59ADBC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ACC7DB61-3037-40E9-A547-4184C5344040}" type="parTrans" cxnId="{39C60404-DAF8-4A96-B8E9-64ED45889ED9}">
      <dgm:prSet/>
      <dgm:spPr/>
      <dgm:t>
        <a:bodyPr/>
        <a:lstStyle/>
        <a:p>
          <a:endParaRPr lang="en-US"/>
        </a:p>
      </dgm:t>
    </dgm:pt>
    <dgm:pt modelId="{8CDCE6B8-6F1E-4FF4-A449-5F25359941B9}" type="sibTrans" cxnId="{39C60404-DAF8-4A96-B8E9-64ED45889ED9}">
      <dgm:prSet/>
      <dgm:spPr/>
      <dgm:t>
        <a:bodyPr/>
        <a:lstStyle/>
        <a:p>
          <a:endParaRPr lang="en-US"/>
        </a:p>
      </dgm:t>
    </dgm:pt>
    <dgm:pt modelId="{3E9217CB-9EB1-4AD5-BD05-547475D113B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0CD48B97-400D-4D2D-9491-E81492B82A9E}" type="parTrans" cxnId="{90C12562-26D4-4E41-AD24-7D73232C41EE}">
      <dgm:prSet/>
      <dgm:spPr/>
      <dgm:t>
        <a:bodyPr/>
        <a:lstStyle/>
        <a:p>
          <a:endParaRPr lang="en-US"/>
        </a:p>
      </dgm:t>
    </dgm:pt>
    <dgm:pt modelId="{6BBE1B8F-388C-4870-B24A-820ADE916CDE}" type="sibTrans" cxnId="{90C12562-26D4-4E41-AD24-7D73232C41EE}">
      <dgm:prSet/>
      <dgm:spPr/>
      <dgm:t>
        <a:bodyPr/>
        <a:lstStyle/>
        <a:p>
          <a:endParaRPr lang="en-US"/>
        </a:p>
      </dgm:t>
    </dgm:pt>
    <dgm:pt modelId="{E5F014E3-1210-480A-83E5-B29A67FA9C19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E3840DCB-1B21-47A4-ABEA-46F935D3366E}" type="parTrans" cxnId="{B01C63A0-6D58-4802-8BA1-F4DB3D70B17C}">
      <dgm:prSet/>
      <dgm:spPr/>
      <dgm:t>
        <a:bodyPr/>
        <a:lstStyle/>
        <a:p>
          <a:endParaRPr lang="en-US"/>
        </a:p>
      </dgm:t>
    </dgm:pt>
    <dgm:pt modelId="{D7881529-E7ED-4826-8FE5-A00FC4714129}" type="sibTrans" cxnId="{B01C63A0-6D58-4802-8BA1-F4DB3D70B17C}">
      <dgm:prSet/>
      <dgm:spPr/>
      <dgm:t>
        <a:bodyPr/>
        <a:lstStyle/>
        <a:p>
          <a:endParaRPr lang="en-US"/>
        </a:p>
      </dgm:t>
    </dgm:pt>
    <dgm:pt modelId="{72DD7C74-4197-4F19-891E-14A58CDB7373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0939D0F4-8B2F-4185-96CA-B7F219CA6193}" type="parTrans" cxnId="{3AB20DC2-A43B-4AE5-819B-5733F5208014}">
      <dgm:prSet/>
      <dgm:spPr/>
      <dgm:t>
        <a:bodyPr/>
        <a:lstStyle/>
        <a:p>
          <a:endParaRPr lang="en-US"/>
        </a:p>
      </dgm:t>
    </dgm:pt>
    <dgm:pt modelId="{A4351582-F698-453A-AB27-AAB2521D322C}" type="sibTrans" cxnId="{3AB20DC2-A43B-4AE5-819B-5733F5208014}">
      <dgm:prSet/>
      <dgm:spPr/>
      <dgm:t>
        <a:bodyPr/>
        <a:lstStyle/>
        <a:p>
          <a:endParaRPr lang="en-US"/>
        </a:p>
      </dgm:t>
    </dgm:pt>
    <dgm:pt modelId="{6FB2D1F5-71BE-46C2-9752-FC4362EB43A7}" type="pres">
      <dgm:prSet presAssocID="{C52840DF-8D5B-484D-896D-B93D29C0619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1EAEEC-E405-46FA-81D1-576EE0EA1C35}" type="pres">
      <dgm:prSet presAssocID="{C52840DF-8D5B-484D-896D-B93D29C06196}" presName="matrix" presStyleCnt="0"/>
      <dgm:spPr/>
    </dgm:pt>
    <dgm:pt modelId="{35894D2A-7448-4EEF-BE7A-AFECDF46E879}" type="pres">
      <dgm:prSet presAssocID="{C52840DF-8D5B-484D-896D-B93D29C06196}" presName="tile1" presStyleLbl="node1" presStyleIdx="0" presStyleCnt="4"/>
      <dgm:spPr/>
      <dgm:t>
        <a:bodyPr/>
        <a:lstStyle/>
        <a:p>
          <a:endParaRPr lang="en-US"/>
        </a:p>
      </dgm:t>
    </dgm:pt>
    <dgm:pt modelId="{7D6BE7A4-F4F8-41A6-B378-82CB3DEF028B}" type="pres">
      <dgm:prSet presAssocID="{C52840DF-8D5B-484D-896D-B93D29C0619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419D1-020B-4657-BF78-9F0E18F7ED53}" type="pres">
      <dgm:prSet presAssocID="{C52840DF-8D5B-484D-896D-B93D29C06196}" presName="tile2" presStyleLbl="node1" presStyleIdx="1" presStyleCnt="4"/>
      <dgm:spPr/>
      <dgm:t>
        <a:bodyPr/>
        <a:lstStyle/>
        <a:p>
          <a:endParaRPr lang="en-US"/>
        </a:p>
      </dgm:t>
    </dgm:pt>
    <dgm:pt modelId="{6AE1032C-5A52-45A7-B42C-E3AD4E29B0D4}" type="pres">
      <dgm:prSet presAssocID="{C52840DF-8D5B-484D-896D-B93D29C0619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001CF-E85D-43CF-A52B-834DD35C680F}" type="pres">
      <dgm:prSet presAssocID="{C52840DF-8D5B-484D-896D-B93D29C06196}" presName="tile3" presStyleLbl="node1" presStyleIdx="2" presStyleCnt="4"/>
      <dgm:spPr/>
      <dgm:t>
        <a:bodyPr/>
        <a:lstStyle/>
        <a:p>
          <a:endParaRPr lang="en-US"/>
        </a:p>
      </dgm:t>
    </dgm:pt>
    <dgm:pt modelId="{7BA5ED7B-4C9D-4749-976E-6907BA0B55EF}" type="pres">
      <dgm:prSet presAssocID="{C52840DF-8D5B-484D-896D-B93D29C0619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42C0B-1FA3-425E-90C8-A1C3A2B21B06}" type="pres">
      <dgm:prSet presAssocID="{C52840DF-8D5B-484D-896D-B93D29C06196}" presName="tile4" presStyleLbl="node1" presStyleIdx="3" presStyleCnt="4"/>
      <dgm:spPr/>
      <dgm:t>
        <a:bodyPr/>
        <a:lstStyle/>
        <a:p>
          <a:endParaRPr lang="en-US"/>
        </a:p>
      </dgm:t>
    </dgm:pt>
    <dgm:pt modelId="{5408CB34-D5AA-41FA-B3B2-04CFE8A47361}" type="pres">
      <dgm:prSet presAssocID="{C52840DF-8D5B-484D-896D-B93D29C0619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9E059-1CF5-46B4-9BDC-6A89B9F2C818}" type="pres">
      <dgm:prSet presAssocID="{C52840DF-8D5B-484D-896D-B93D29C0619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8559A96-0AD0-4647-B349-2A4F5C84FFF0}" type="presOf" srcId="{72DD7C74-4197-4F19-891E-14A58CDB7373}" destId="{5408CB34-D5AA-41FA-B3B2-04CFE8A47361}" srcOrd="1" destOrd="0" presId="urn:microsoft.com/office/officeart/2005/8/layout/matrix1"/>
    <dgm:cxn modelId="{4AF6AB03-5D92-4DA3-9823-EE18EDB9C801}" type="presOf" srcId="{9126C300-2B5A-407A-B099-D883DF548D1F}" destId="{A4D9E059-1CF5-46B4-9BDC-6A89B9F2C818}" srcOrd="0" destOrd="0" presId="urn:microsoft.com/office/officeart/2005/8/layout/matrix1"/>
    <dgm:cxn modelId="{3875BAC1-6831-4A70-9534-B1B2291FBD8F}" type="presOf" srcId="{3E9217CB-9EB1-4AD5-BD05-547475D113B7}" destId="{6AE1032C-5A52-45A7-B42C-E3AD4E29B0D4}" srcOrd="1" destOrd="0" presId="urn:microsoft.com/office/officeart/2005/8/layout/matrix1"/>
    <dgm:cxn modelId="{F6FF7624-8F27-486E-8879-FC1CA3E6B73C}" type="presOf" srcId="{3E9217CB-9EB1-4AD5-BD05-547475D113B7}" destId="{261419D1-020B-4657-BF78-9F0E18F7ED53}" srcOrd="0" destOrd="0" presId="urn:microsoft.com/office/officeart/2005/8/layout/matrix1"/>
    <dgm:cxn modelId="{1409C9C8-2CB9-4F91-BBDA-894C4AFF84B5}" type="presOf" srcId="{E5F014E3-1210-480A-83E5-B29A67FA9C19}" destId="{94D001CF-E85D-43CF-A52B-834DD35C680F}" srcOrd="0" destOrd="0" presId="urn:microsoft.com/office/officeart/2005/8/layout/matrix1"/>
    <dgm:cxn modelId="{AD9A1C47-AC0D-4024-9C92-E17871416907}" type="presOf" srcId="{72DD7C74-4197-4F19-891E-14A58CDB7373}" destId="{0CD42C0B-1FA3-425E-90C8-A1C3A2B21B06}" srcOrd="0" destOrd="0" presId="urn:microsoft.com/office/officeart/2005/8/layout/matrix1"/>
    <dgm:cxn modelId="{2F4E3369-8267-4980-BD32-036A5D3E2F34}" type="presOf" srcId="{C52840DF-8D5B-484D-896D-B93D29C06196}" destId="{6FB2D1F5-71BE-46C2-9752-FC4362EB43A7}" srcOrd="0" destOrd="0" presId="urn:microsoft.com/office/officeart/2005/8/layout/matrix1"/>
    <dgm:cxn modelId="{3AB20DC2-A43B-4AE5-819B-5733F5208014}" srcId="{9126C300-2B5A-407A-B099-D883DF548D1F}" destId="{72DD7C74-4197-4F19-891E-14A58CDB7373}" srcOrd="3" destOrd="0" parTransId="{0939D0F4-8B2F-4185-96CA-B7F219CA6193}" sibTransId="{A4351582-F698-453A-AB27-AAB2521D322C}"/>
    <dgm:cxn modelId="{39C60404-DAF8-4A96-B8E9-64ED45889ED9}" srcId="{9126C300-2B5A-407A-B099-D883DF548D1F}" destId="{F40673E5-67FA-4A6C-92D6-BC10F59ADBC7}" srcOrd="0" destOrd="0" parTransId="{ACC7DB61-3037-40E9-A547-4184C5344040}" sibTransId="{8CDCE6B8-6F1E-4FF4-A449-5F25359941B9}"/>
    <dgm:cxn modelId="{90C12562-26D4-4E41-AD24-7D73232C41EE}" srcId="{9126C300-2B5A-407A-B099-D883DF548D1F}" destId="{3E9217CB-9EB1-4AD5-BD05-547475D113B7}" srcOrd="1" destOrd="0" parTransId="{0CD48B97-400D-4D2D-9491-E81492B82A9E}" sibTransId="{6BBE1B8F-388C-4870-B24A-820ADE916CDE}"/>
    <dgm:cxn modelId="{205339F3-2144-4086-9C7C-9027AFF0017D}" srcId="{C52840DF-8D5B-484D-896D-B93D29C06196}" destId="{9126C300-2B5A-407A-B099-D883DF548D1F}" srcOrd="0" destOrd="0" parTransId="{68C5C721-6E00-405F-83E5-B29DF76F19F9}" sibTransId="{8A61AD11-2142-4BF7-9215-DBF7E1ED59D1}"/>
    <dgm:cxn modelId="{4BA37123-FE76-4324-8C8B-514E659394BF}" type="presOf" srcId="{E5F014E3-1210-480A-83E5-B29A67FA9C19}" destId="{7BA5ED7B-4C9D-4749-976E-6907BA0B55EF}" srcOrd="1" destOrd="0" presId="urn:microsoft.com/office/officeart/2005/8/layout/matrix1"/>
    <dgm:cxn modelId="{DE351082-6100-4341-AD2E-FB90BB799B3E}" type="presOf" srcId="{F40673E5-67FA-4A6C-92D6-BC10F59ADBC7}" destId="{35894D2A-7448-4EEF-BE7A-AFECDF46E879}" srcOrd="0" destOrd="0" presId="urn:microsoft.com/office/officeart/2005/8/layout/matrix1"/>
    <dgm:cxn modelId="{7C56934F-2DEC-4EFF-9267-964614EDAFF4}" type="presOf" srcId="{F40673E5-67FA-4A6C-92D6-BC10F59ADBC7}" destId="{7D6BE7A4-F4F8-41A6-B378-82CB3DEF028B}" srcOrd="1" destOrd="0" presId="urn:microsoft.com/office/officeart/2005/8/layout/matrix1"/>
    <dgm:cxn modelId="{B01C63A0-6D58-4802-8BA1-F4DB3D70B17C}" srcId="{9126C300-2B5A-407A-B099-D883DF548D1F}" destId="{E5F014E3-1210-480A-83E5-B29A67FA9C19}" srcOrd="2" destOrd="0" parTransId="{E3840DCB-1B21-47A4-ABEA-46F935D3366E}" sibTransId="{D7881529-E7ED-4826-8FE5-A00FC4714129}"/>
    <dgm:cxn modelId="{5FEE5A19-7417-4910-931C-57EAAA6A416E}" type="presParOf" srcId="{6FB2D1F5-71BE-46C2-9752-FC4362EB43A7}" destId="{F81EAEEC-E405-46FA-81D1-576EE0EA1C35}" srcOrd="0" destOrd="0" presId="urn:microsoft.com/office/officeart/2005/8/layout/matrix1"/>
    <dgm:cxn modelId="{A21B3089-6E95-4825-8E09-0AE98868FE7A}" type="presParOf" srcId="{F81EAEEC-E405-46FA-81D1-576EE0EA1C35}" destId="{35894D2A-7448-4EEF-BE7A-AFECDF46E879}" srcOrd="0" destOrd="0" presId="urn:microsoft.com/office/officeart/2005/8/layout/matrix1"/>
    <dgm:cxn modelId="{509C0007-2F72-4DE5-A5DC-F3743F99686C}" type="presParOf" srcId="{F81EAEEC-E405-46FA-81D1-576EE0EA1C35}" destId="{7D6BE7A4-F4F8-41A6-B378-82CB3DEF028B}" srcOrd="1" destOrd="0" presId="urn:microsoft.com/office/officeart/2005/8/layout/matrix1"/>
    <dgm:cxn modelId="{02CF4963-5402-40D0-9AC9-736A082335E8}" type="presParOf" srcId="{F81EAEEC-E405-46FA-81D1-576EE0EA1C35}" destId="{261419D1-020B-4657-BF78-9F0E18F7ED53}" srcOrd="2" destOrd="0" presId="urn:microsoft.com/office/officeart/2005/8/layout/matrix1"/>
    <dgm:cxn modelId="{F6C6B90D-6F17-4BAC-B3C3-87E1F995CBE6}" type="presParOf" srcId="{F81EAEEC-E405-46FA-81D1-576EE0EA1C35}" destId="{6AE1032C-5A52-45A7-B42C-E3AD4E29B0D4}" srcOrd="3" destOrd="0" presId="urn:microsoft.com/office/officeart/2005/8/layout/matrix1"/>
    <dgm:cxn modelId="{B0C5D42F-4867-4E1C-BDA9-B803F695E404}" type="presParOf" srcId="{F81EAEEC-E405-46FA-81D1-576EE0EA1C35}" destId="{94D001CF-E85D-43CF-A52B-834DD35C680F}" srcOrd="4" destOrd="0" presId="urn:microsoft.com/office/officeart/2005/8/layout/matrix1"/>
    <dgm:cxn modelId="{58437FAB-AE47-482B-AAD3-118CC1A889DA}" type="presParOf" srcId="{F81EAEEC-E405-46FA-81D1-576EE0EA1C35}" destId="{7BA5ED7B-4C9D-4749-976E-6907BA0B55EF}" srcOrd="5" destOrd="0" presId="urn:microsoft.com/office/officeart/2005/8/layout/matrix1"/>
    <dgm:cxn modelId="{13515C8E-27ED-4E99-847A-3C7E9709AF9E}" type="presParOf" srcId="{F81EAEEC-E405-46FA-81D1-576EE0EA1C35}" destId="{0CD42C0B-1FA3-425E-90C8-A1C3A2B21B06}" srcOrd="6" destOrd="0" presId="urn:microsoft.com/office/officeart/2005/8/layout/matrix1"/>
    <dgm:cxn modelId="{199D0BC4-AABF-4DF3-8BE8-735D525D92D5}" type="presParOf" srcId="{F81EAEEC-E405-46FA-81D1-576EE0EA1C35}" destId="{5408CB34-D5AA-41FA-B3B2-04CFE8A47361}" srcOrd="7" destOrd="0" presId="urn:microsoft.com/office/officeart/2005/8/layout/matrix1"/>
    <dgm:cxn modelId="{A5969B6F-FBE3-48E3-BC0D-AFCDF5334484}" type="presParOf" srcId="{6FB2D1F5-71BE-46C2-9752-FC4362EB43A7}" destId="{A4D9E059-1CF5-46B4-9BDC-6A89B9F2C81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2840DF-8D5B-484D-896D-B93D29C06196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0673E5-67FA-4A6C-92D6-BC10F59ADBC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ACC7DB61-3037-40E9-A547-4184C5344040}" type="parTrans" cxnId="{39C60404-DAF8-4A96-B8E9-64ED45889ED9}">
      <dgm:prSet/>
      <dgm:spPr/>
      <dgm:t>
        <a:bodyPr/>
        <a:lstStyle/>
        <a:p>
          <a:endParaRPr lang="en-US"/>
        </a:p>
      </dgm:t>
    </dgm:pt>
    <dgm:pt modelId="{8CDCE6B8-6F1E-4FF4-A449-5F25359941B9}" type="sibTrans" cxnId="{39C60404-DAF8-4A96-B8E9-64ED45889ED9}">
      <dgm:prSet/>
      <dgm:spPr/>
      <dgm:t>
        <a:bodyPr/>
        <a:lstStyle/>
        <a:p>
          <a:endParaRPr lang="en-US"/>
        </a:p>
      </dgm:t>
    </dgm:pt>
    <dgm:pt modelId="{3E9217CB-9EB1-4AD5-BD05-547475D113B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0CD48B97-400D-4D2D-9491-E81492B82A9E}" type="parTrans" cxnId="{90C12562-26D4-4E41-AD24-7D73232C41EE}">
      <dgm:prSet/>
      <dgm:spPr/>
      <dgm:t>
        <a:bodyPr/>
        <a:lstStyle/>
        <a:p>
          <a:endParaRPr lang="en-US"/>
        </a:p>
      </dgm:t>
    </dgm:pt>
    <dgm:pt modelId="{6BBE1B8F-388C-4870-B24A-820ADE916CDE}" type="sibTrans" cxnId="{90C12562-26D4-4E41-AD24-7D73232C41EE}">
      <dgm:prSet/>
      <dgm:spPr/>
      <dgm:t>
        <a:bodyPr/>
        <a:lstStyle/>
        <a:p>
          <a:endParaRPr lang="en-US"/>
        </a:p>
      </dgm:t>
    </dgm:pt>
    <dgm:pt modelId="{E5F014E3-1210-480A-83E5-B29A67FA9C19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E3840DCB-1B21-47A4-ABEA-46F935D3366E}" type="parTrans" cxnId="{B01C63A0-6D58-4802-8BA1-F4DB3D70B17C}">
      <dgm:prSet/>
      <dgm:spPr/>
      <dgm:t>
        <a:bodyPr/>
        <a:lstStyle/>
        <a:p>
          <a:endParaRPr lang="en-US"/>
        </a:p>
      </dgm:t>
    </dgm:pt>
    <dgm:pt modelId="{D7881529-E7ED-4826-8FE5-A00FC4714129}" type="sibTrans" cxnId="{B01C63A0-6D58-4802-8BA1-F4DB3D70B17C}">
      <dgm:prSet/>
      <dgm:spPr/>
      <dgm:t>
        <a:bodyPr/>
        <a:lstStyle/>
        <a:p>
          <a:endParaRPr lang="en-US"/>
        </a:p>
      </dgm:t>
    </dgm:pt>
    <dgm:pt modelId="{72DD7C74-4197-4F19-891E-14A58CDB7373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mtClean="0"/>
            <a:t> </a:t>
          </a:r>
          <a:endParaRPr lang="en-US"/>
        </a:p>
      </dgm:t>
    </dgm:pt>
    <dgm:pt modelId="{0939D0F4-8B2F-4185-96CA-B7F219CA6193}" type="parTrans" cxnId="{3AB20DC2-A43B-4AE5-819B-5733F5208014}">
      <dgm:prSet/>
      <dgm:spPr/>
      <dgm:t>
        <a:bodyPr/>
        <a:lstStyle/>
        <a:p>
          <a:endParaRPr lang="en-US"/>
        </a:p>
      </dgm:t>
    </dgm:pt>
    <dgm:pt modelId="{A4351582-F698-453A-AB27-AAB2521D322C}" type="sibTrans" cxnId="{3AB20DC2-A43B-4AE5-819B-5733F5208014}">
      <dgm:prSet/>
      <dgm:spPr/>
      <dgm:t>
        <a:bodyPr/>
        <a:lstStyle/>
        <a:p>
          <a:endParaRPr lang="en-US"/>
        </a:p>
      </dgm:t>
    </dgm:pt>
    <dgm:pt modelId="{9126C300-2B5A-407A-B099-D883DF548D1F}">
      <dgm:prSet phldrT="[Text]" custT="1"/>
      <dgm:spPr>
        <a:gradFill flip="none" rotWithShape="1">
          <a:gsLst>
            <a:gs pos="0">
              <a:schemeClr val="bg1">
                <a:lumMod val="65000"/>
              </a:schemeClr>
            </a:gs>
            <a:gs pos="80000">
              <a:schemeClr val="bg1">
                <a:lumMod val="65000"/>
              </a:schemeClr>
            </a:gs>
            <a:gs pos="100000">
              <a:schemeClr val="bg1">
                <a:lumMod val="8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2800" dirty="0" smtClean="0">
              <a:solidFill>
                <a:schemeClr val="bg1"/>
              </a:solidFill>
            </a:rPr>
            <a:t>Analysis</a:t>
          </a:r>
          <a:endParaRPr lang="en-US" sz="2800" dirty="0">
            <a:solidFill>
              <a:schemeClr val="bg1"/>
            </a:solidFill>
          </a:endParaRPr>
        </a:p>
      </dgm:t>
    </dgm:pt>
    <dgm:pt modelId="{8A61AD11-2142-4BF7-9215-DBF7E1ED59D1}" type="sibTrans" cxnId="{205339F3-2144-4086-9C7C-9027AFF0017D}">
      <dgm:prSet/>
      <dgm:spPr/>
      <dgm:t>
        <a:bodyPr/>
        <a:lstStyle/>
        <a:p>
          <a:endParaRPr lang="en-US"/>
        </a:p>
      </dgm:t>
    </dgm:pt>
    <dgm:pt modelId="{68C5C721-6E00-405F-83E5-B29DF76F19F9}" type="parTrans" cxnId="{205339F3-2144-4086-9C7C-9027AFF0017D}">
      <dgm:prSet/>
      <dgm:spPr/>
      <dgm:t>
        <a:bodyPr/>
        <a:lstStyle/>
        <a:p>
          <a:endParaRPr lang="en-US"/>
        </a:p>
      </dgm:t>
    </dgm:pt>
    <dgm:pt modelId="{6FB2D1F5-71BE-46C2-9752-FC4362EB43A7}" type="pres">
      <dgm:prSet presAssocID="{C52840DF-8D5B-484D-896D-B93D29C0619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1EAEEC-E405-46FA-81D1-576EE0EA1C35}" type="pres">
      <dgm:prSet presAssocID="{C52840DF-8D5B-484D-896D-B93D29C06196}" presName="matrix" presStyleCnt="0"/>
      <dgm:spPr/>
    </dgm:pt>
    <dgm:pt modelId="{35894D2A-7448-4EEF-BE7A-AFECDF46E879}" type="pres">
      <dgm:prSet presAssocID="{C52840DF-8D5B-484D-896D-B93D29C06196}" presName="tile1" presStyleLbl="node1" presStyleIdx="0" presStyleCnt="4"/>
      <dgm:spPr/>
      <dgm:t>
        <a:bodyPr/>
        <a:lstStyle/>
        <a:p>
          <a:endParaRPr lang="en-US"/>
        </a:p>
      </dgm:t>
    </dgm:pt>
    <dgm:pt modelId="{7D6BE7A4-F4F8-41A6-B378-82CB3DEF028B}" type="pres">
      <dgm:prSet presAssocID="{C52840DF-8D5B-484D-896D-B93D29C0619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419D1-020B-4657-BF78-9F0E18F7ED53}" type="pres">
      <dgm:prSet presAssocID="{C52840DF-8D5B-484D-896D-B93D29C06196}" presName="tile2" presStyleLbl="node1" presStyleIdx="1" presStyleCnt="4"/>
      <dgm:spPr/>
      <dgm:t>
        <a:bodyPr/>
        <a:lstStyle/>
        <a:p>
          <a:endParaRPr lang="en-US"/>
        </a:p>
      </dgm:t>
    </dgm:pt>
    <dgm:pt modelId="{6AE1032C-5A52-45A7-B42C-E3AD4E29B0D4}" type="pres">
      <dgm:prSet presAssocID="{C52840DF-8D5B-484D-896D-B93D29C0619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001CF-E85D-43CF-A52B-834DD35C680F}" type="pres">
      <dgm:prSet presAssocID="{C52840DF-8D5B-484D-896D-B93D29C06196}" presName="tile3" presStyleLbl="node1" presStyleIdx="2" presStyleCnt="4"/>
      <dgm:spPr/>
      <dgm:t>
        <a:bodyPr/>
        <a:lstStyle/>
        <a:p>
          <a:endParaRPr lang="en-US"/>
        </a:p>
      </dgm:t>
    </dgm:pt>
    <dgm:pt modelId="{7BA5ED7B-4C9D-4749-976E-6907BA0B55EF}" type="pres">
      <dgm:prSet presAssocID="{C52840DF-8D5B-484D-896D-B93D29C0619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42C0B-1FA3-425E-90C8-A1C3A2B21B06}" type="pres">
      <dgm:prSet presAssocID="{C52840DF-8D5B-484D-896D-B93D29C06196}" presName="tile4" presStyleLbl="node1" presStyleIdx="3" presStyleCnt="4"/>
      <dgm:spPr/>
      <dgm:t>
        <a:bodyPr/>
        <a:lstStyle/>
        <a:p>
          <a:endParaRPr lang="en-US"/>
        </a:p>
      </dgm:t>
    </dgm:pt>
    <dgm:pt modelId="{5408CB34-D5AA-41FA-B3B2-04CFE8A47361}" type="pres">
      <dgm:prSet presAssocID="{C52840DF-8D5B-484D-896D-B93D29C0619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9E059-1CF5-46B4-9BDC-6A89B9F2C818}" type="pres">
      <dgm:prSet presAssocID="{C52840DF-8D5B-484D-896D-B93D29C0619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3CC64AB-B492-4416-A3E5-444637538CBF}" type="presOf" srcId="{72DD7C74-4197-4F19-891E-14A58CDB7373}" destId="{0CD42C0B-1FA3-425E-90C8-A1C3A2B21B06}" srcOrd="0" destOrd="0" presId="urn:microsoft.com/office/officeart/2005/8/layout/matrix1"/>
    <dgm:cxn modelId="{ACC28283-64AB-4430-9A4A-F6A4D3B985D6}" type="presOf" srcId="{72DD7C74-4197-4F19-891E-14A58CDB7373}" destId="{5408CB34-D5AA-41FA-B3B2-04CFE8A47361}" srcOrd="1" destOrd="0" presId="urn:microsoft.com/office/officeart/2005/8/layout/matrix1"/>
    <dgm:cxn modelId="{F514B407-C5E3-4093-83F5-329251A7E0CF}" type="presOf" srcId="{E5F014E3-1210-480A-83E5-B29A67FA9C19}" destId="{94D001CF-E85D-43CF-A52B-834DD35C680F}" srcOrd="0" destOrd="0" presId="urn:microsoft.com/office/officeart/2005/8/layout/matrix1"/>
    <dgm:cxn modelId="{7C08EBE6-17BC-40B7-BA8C-305385D3D6F9}" type="presOf" srcId="{3E9217CB-9EB1-4AD5-BD05-547475D113B7}" destId="{6AE1032C-5A52-45A7-B42C-E3AD4E29B0D4}" srcOrd="1" destOrd="0" presId="urn:microsoft.com/office/officeart/2005/8/layout/matrix1"/>
    <dgm:cxn modelId="{BE681D32-5E9F-415F-A2BA-E7AFF390B470}" type="presOf" srcId="{3E9217CB-9EB1-4AD5-BD05-547475D113B7}" destId="{261419D1-020B-4657-BF78-9F0E18F7ED53}" srcOrd="0" destOrd="0" presId="urn:microsoft.com/office/officeart/2005/8/layout/matrix1"/>
    <dgm:cxn modelId="{0D5B7199-0179-47EB-ABF0-F06EFDC462E2}" type="presOf" srcId="{E5F014E3-1210-480A-83E5-B29A67FA9C19}" destId="{7BA5ED7B-4C9D-4749-976E-6907BA0B55EF}" srcOrd="1" destOrd="0" presId="urn:microsoft.com/office/officeart/2005/8/layout/matrix1"/>
    <dgm:cxn modelId="{25E2252C-97A0-4AE4-9F19-05971650902E}" type="presOf" srcId="{9126C300-2B5A-407A-B099-D883DF548D1F}" destId="{A4D9E059-1CF5-46B4-9BDC-6A89B9F2C818}" srcOrd="0" destOrd="0" presId="urn:microsoft.com/office/officeart/2005/8/layout/matrix1"/>
    <dgm:cxn modelId="{FB7CF42B-A9AE-4FB7-AF23-826539628403}" type="presOf" srcId="{C52840DF-8D5B-484D-896D-B93D29C06196}" destId="{6FB2D1F5-71BE-46C2-9752-FC4362EB43A7}" srcOrd="0" destOrd="0" presId="urn:microsoft.com/office/officeart/2005/8/layout/matrix1"/>
    <dgm:cxn modelId="{D4C1835C-914F-439A-BA4E-3307E69F4430}" type="presOf" srcId="{F40673E5-67FA-4A6C-92D6-BC10F59ADBC7}" destId="{7D6BE7A4-F4F8-41A6-B378-82CB3DEF028B}" srcOrd="1" destOrd="0" presId="urn:microsoft.com/office/officeart/2005/8/layout/matrix1"/>
    <dgm:cxn modelId="{84CD51D4-0668-432A-92E5-461199478AC9}" type="presOf" srcId="{F40673E5-67FA-4A6C-92D6-BC10F59ADBC7}" destId="{35894D2A-7448-4EEF-BE7A-AFECDF46E879}" srcOrd="0" destOrd="0" presId="urn:microsoft.com/office/officeart/2005/8/layout/matrix1"/>
    <dgm:cxn modelId="{3AB20DC2-A43B-4AE5-819B-5733F5208014}" srcId="{9126C300-2B5A-407A-B099-D883DF548D1F}" destId="{72DD7C74-4197-4F19-891E-14A58CDB7373}" srcOrd="3" destOrd="0" parTransId="{0939D0F4-8B2F-4185-96CA-B7F219CA6193}" sibTransId="{A4351582-F698-453A-AB27-AAB2521D322C}"/>
    <dgm:cxn modelId="{39C60404-DAF8-4A96-B8E9-64ED45889ED9}" srcId="{9126C300-2B5A-407A-B099-D883DF548D1F}" destId="{F40673E5-67FA-4A6C-92D6-BC10F59ADBC7}" srcOrd="0" destOrd="0" parTransId="{ACC7DB61-3037-40E9-A547-4184C5344040}" sibTransId="{8CDCE6B8-6F1E-4FF4-A449-5F25359941B9}"/>
    <dgm:cxn modelId="{90C12562-26D4-4E41-AD24-7D73232C41EE}" srcId="{9126C300-2B5A-407A-B099-D883DF548D1F}" destId="{3E9217CB-9EB1-4AD5-BD05-547475D113B7}" srcOrd="1" destOrd="0" parTransId="{0CD48B97-400D-4D2D-9491-E81492B82A9E}" sibTransId="{6BBE1B8F-388C-4870-B24A-820ADE916CDE}"/>
    <dgm:cxn modelId="{205339F3-2144-4086-9C7C-9027AFF0017D}" srcId="{C52840DF-8D5B-484D-896D-B93D29C06196}" destId="{9126C300-2B5A-407A-B099-D883DF548D1F}" srcOrd="0" destOrd="0" parTransId="{68C5C721-6E00-405F-83E5-B29DF76F19F9}" sibTransId="{8A61AD11-2142-4BF7-9215-DBF7E1ED59D1}"/>
    <dgm:cxn modelId="{B01C63A0-6D58-4802-8BA1-F4DB3D70B17C}" srcId="{9126C300-2B5A-407A-B099-D883DF548D1F}" destId="{E5F014E3-1210-480A-83E5-B29A67FA9C19}" srcOrd="2" destOrd="0" parTransId="{E3840DCB-1B21-47A4-ABEA-46F935D3366E}" sibTransId="{D7881529-E7ED-4826-8FE5-A00FC4714129}"/>
    <dgm:cxn modelId="{5D7BD7F8-5595-4250-8C99-3F8027A91918}" type="presParOf" srcId="{6FB2D1F5-71BE-46C2-9752-FC4362EB43A7}" destId="{F81EAEEC-E405-46FA-81D1-576EE0EA1C35}" srcOrd="0" destOrd="0" presId="urn:microsoft.com/office/officeart/2005/8/layout/matrix1"/>
    <dgm:cxn modelId="{5280869C-3C51-487E-9268-E5F616ABAD06}" type="presParOf" srcId="{F81EAEEC-E405-46FA-81D1-576EE0EA1C35}" destId="{35894D2A-7448-4EEF-BE7A-AFECDF46E879}" srcOrd="0" destOrd="0" presId="urn:microsoft.com/office/officeart/2005/8/layout/matrix1"/>
    <dgm:cxn modelId="{CD16D199-9658-4CBB-99D0-7B51BACFDBD7}" type="presParOf" srcId="{F81EAEEC-E405-46FA-81D1-576EE0EA1C35}" destId="{7D6BE7A4-F4F8-41A6-B378-82CB3DEF028B}" srcOrd="1" destOrd="0" presId="urn:microsoft.com/office/officeart/2005/8/layout/matrix1"/>
    <dgm:cxn modelId="{190E0A67-01C9-4163-85E4-4C6A14D3EBBD}" type="presParOf" srcId="{F81EAEEC-E405-46FA-81D1-576EE0EA1C35}" destId="{261419D1-020B-4657-BF78-9F0E18F7ED53}" srcOrd="2" destOrd="0" presId="urn:microsoft.com/office/officeart/2005/8/layout/matrix1"/>
    <dgm:cxn modelId="{4AA20EF3-13DC-4338-A0D6-880577F71B9A}" type="presParOf" srcId="{F81EAEEC-E405-46FA-81D1-576EE0EA1C35}" destId="{6AE1032C-5A52-45A7-B42C-E3AD4E29B0D4}" srcOrd="3" destOrd="0" presId="urn:microsoft.com/office/officeart/2005/8/layout/matrix1"/>
    <dgm:cxn modelId="{524C005B-527A-4FCC-AD28-69A5A80E1CA1}" type="presParOf" srcId="{F81EAEEC-E405-46FA-81D1-576EE0EA1C35}" destId="{94D001CF-E85D-43CF-A52B-834DD35C680F}" srcOrd="4" destOrd="0" presId="urn:microsoft.com/office/officeart/2005/8/layout/matrix1"/>
    <dgm:cxn modelId="{539FF0ED-9E75-44B4-9A47-F5BE801444DC}" type="presParOf" srcId="{F81EAEEC-E405-46FA-81D1-576EE0EA1C35}" destId="{7BA5ED7B-4C9D-4749-976E-6907BA0B55EF}" srcOrd="5" destOrd="0" presId="urn:microsoft.com/office/officeart/2005/8/layout/matrix1"/>
    <dgm:cxn modelId="{770741AE-E010-4E7A-B9A6-FF4BDBE54369}" type="presParOf" srcId="{F81EAEEC-E405-46FA-81D1-576EE0EA1C35}" destId="{0CD42C0B-1FA3-425E-90C8-A1C3A2B21B06}" srcOrd="6" destOrd="0" presId="urn:microsoft.com/office/officeart/2005/8/layout/matrix1"/>
    <dgm:cxn modelId="{D85EC803-0E51-413A-8B2F-8D487DBA844C}" type="presParOf" srcId="{F81EAEEC-E405-46FA-81D1-576EE0EA1C35}" destId="{5408CB34-D5AA-41FA-B3B2-04CFE8A47361}" srcOrd="7" destOrd="0" presId="urn:microsoft.com/office/officeart/2005/8/layout/matrix1"/>
    <dgm:cxn modelId="{4FB991B0-1764-422E-AD10-A36CB8268963}" type="presParOf" srcId="{6FB2D1F5-71BE-46C2-9752-FC4362EB43A7}" destId="{A4D9E059-1CF5-46B4-9BDC-6A89B9F2C81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534400" cy="23202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257011" y="309371"/>
          <a:ext cx="3819227" cy="17015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57011" y="2320290"/>
          <a:ext cx="3819227" cy="2835910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Times New Roman" pitchFamily="18" charset="0"/>
              <a:cs typeface="Times New Roman" pitchFamily="18" charset="0"/>
            </a:rPr>
            <a:t>Anarak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is a city in and the capital of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Anarak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District, in Nain County, Isfahan Province, Iran. It is situated at an altitude of 1,429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metres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(4,688 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ft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44225" y="2320290"/>
        <a:ext cx="3644799" cy="2748696"/>
      </dsp:txXfrm>
    </dsp:sp>
    <dsp:sp modelId="{BF646D7A-C7D0-4489-A68F-61F32B7DB0C6}">
      <dsp:nvSpPr>
        <dsp:cNvPr id="0" name=""/>
        <dsp:cNvSpPr/>
      </dsp:nvSpPr>
      <dsp:spPr>
        <a:xfrm>
          <a:off x="4458161" y="309371"/>
          <a:ext cx="3819227" cy="17015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4458161" y="2320290"/>
          <a:ext cx="3819227" cy="2835910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3152" tIns="274320" rIns="73152" bIns="128016" numCol="1" spcCol="1270" anchor="t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In certain region of central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iran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, copper is associated with cobalt nickel, uranium together with or without Mo. The most promising target area  in central Iran among which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anarak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metallogenic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distict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is predominant. In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kalikafi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metallogenic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district copper and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molibdenum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are associated with gold and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W,Pb,etc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4545375" y="2320290"/>
        <a:ext cx="3644799" cy="2748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94D2A-7448-4EEF-BE7A-AFECDF46E879}">
      <dsp:nvSpPr>
        <dsp:cNvPr id="0" name=""/>
        <dsp:cNvSpPr/>
      </dsp:nvSpPr>
      <dsp:spPr>
        <a:xfrm rot="16200000">
          <a:off x="646938" y="-646938"/>
          <a:ext cx="2592324" cy="3886200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/>
            <a:t> </a:t>
          </a:r>
          <a:endParaRPr lang="en-US" sz="6500" kern="1200"/>
        </a:p>
      </dsp:txBody>
      <dsp:txXfrm rot="5400000">
        <a:off x="0" y="0"/>
        <a:ext cx="3886200" cy="1944243"/>
      </dsp:txXfrm>
    </dsp:sp>
    <dsp:sp modelId="{261419D1-020B-4657-BF78-9F0E18F7ED53}">
      <dsp:nvSpPr>
        <dsp:cNvPr id="0" name=""/>
        <dsp:cNvSpPr/>
      </dsp:nvSpPr>
      <dsp:spPr>
        <a:xfrm>
          <a:off x="3886200" y="0"/>
          <a:ext cx="3886200" cy="2592324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/>
            <a:t> </a:t>
          </a:r>
          <a:endParaRPr lang="en-US" sz="6500" kern="1200"/>
        </a:p>
      </dsp:txBody>
      <dsp:txXfrm>
        <a:off x="3886200" y="0"/>
        <a:ext cx="3886200" cy="1944243"/>
      </dsp:txXfrm>
    </dsp:sp>
    <dsp:sp modelId="{94D001CF-E85D-43CF-A52B-834DD35C680F}">
      <dsp:nvSpPr>
        <dsp:cNvPr id="0" name=""/>
        <dsp:cNvSpPr/>
      </dsp:nvSpPr>
      <dsp:spPr>
        <a:xfrm rot="10800000">
          <a:off x="0" y="2592324"/>
          <a:ext cx="3886200" cy="2592324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/>
            <a:t> </a:t>
          </a:r>
          <a:endParaRPr lang="en-US" sz="6500" kern="1200"/>
        </a:p>
      </dsp:txBody>
      <dsp:txXfrm rot="10800000">
        <a:off x="0" y="3240404"/>
        <a:ext cx="3886200" cy="1944243"/>
      </dsp:txXfrm>
    </dsp:sp>
    <dsp:sp modelId="{0CD42C0B-1FA3-425E-90C8-A1C3A2B21B06}">
      <dsp:nvSpPr>
        <dsp:cNvPr id="0" name=""/>
        <dsp:cNvSpPr/>
      </dsp:nvSpPr>
      <dsp:spPr>
        <a:xfrm rot="5400000">
          <a:off x="4533138" y="1945386"/>
          <a:ext cx="2592324" cy="3886200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/>
            <a:t> </a:t>
          </a:r>
          <a:endParaRPr lang="en-US" sz="6500" kern="1200"/>
        </a:p>
      </dsp:txBody>
      <dsp:txXfrm rot="-5400000">
        <a:off x="3886200" y="3240404"/>
        <a:ext cx="3886200" cy="1944243"/>
      </dsp:txXfrm>
    </dsp:sp>
    <dsp:sp modelId="{A4D9E059-1CF5-46B4-9BDC-6A89B9F2C818}">
      <dsp:nvSpPr>
        <dsp:cNvPr id="0" name=""/>
        <dsp:cNvSpPr/>
      </dsp:nvSpPr>
      <dsp:spPr>
        <a:xfrm>
          <a:off x="2720340" y="1944243"/>
          <a:ext cx="2331720" cy="1296162"/>
        </a:xfrm>
        <a:prstGeom prst="roundRect">
          <a:avLst/>
        </a:prstGeom>
        <a:gradFill flip="none" rotWithShape="1">
          <a:gsLst>
            <a:gs pos="0">
              <a:schemeClr val="bg1">
                <a:lumMod val="65000"/>
              </a:schemeClr>
            </a:gs>
            <a:gs pos="80000">
              <a:schemeClr val="bg1">
                <a:lumMod val="65000"/>
              </a:schemeClr>
            </a:gs>
            <a:gs pos="100000">
              <a:schemeClr val="bg1">
                <a:lumMod val="85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bg1"/>
              </a:solidFill>
            </a:rPr>
            <a:t>Anarak</a:t>
          </a:r>
          <a:r>
            <a:rPr lang="en-US" sz="2800" kern="1200" dirty="0" smtClean="0">
              <a:solidFill>
                <a:schemeClr val="bg1"/>
              </a:solidFill>
            </a:rPr>
            <a:t> </a:t>
          </a:r>
          <a:r>
            <a:rPr lang="en-US" sz="2800" kern="1200" dirty="0" err="1" smtClean="0">
              <a:solidFill>
                <a:schemeClr val="bg1"/>
              </a:solidFill>
            </a:rPr>
            <a:t>Talmesi</a:t>
          </a:r>
          <a:r>
            <a:rPr lang="en-US" sz="2800" kern="1200" dirty="0" smtClean="0">
              <a:solidFill>
                <a:schemeClr val="bg1"/>
              </a:solidFill>
            </a:rPr>
            <a:t> mine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2783613" y="2007516"/>
        <a:ext cx="2205174" cy="1169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94D2A-7448-4EEF-BE7A-AFECDF46E879}">
      <dsp:nvSpPr>
        <dsp:cNvPr id="0" name=""/>
        <dsp:cNvSpPr/>
      </dsp:nvSpPr>
      <dsp:spPr>
        <a:xfrm rot="16200000">
          <a:off x="646938" y="-646938"/>
          <a:ext cx="2592324" cy="3886200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/>
            <a:t> </a:t>
          </a:r>
          <a:endParaRPr lang="en-US" sz="6500" kern="1200"/>
        </a:p>
      </dsp:txBody>
      <dsp:txXfrm rot="5400000">
        <a:off x="0" y="0"/>
        <a:ext cx="3886200" cy="1944243"/>
      </dsp:txXfrm>
    </dsp:sp>
    <dsp:sp modelId="{261419D1-020B-4657-BF78-9F0E18F7ED53}">
      <dsp:nvSpPr>
        <dsp:cNvPr id="0" name=""/>
        <dsp:cNvSpPr/>
      </dsp:nvSpPr>
      <dsp:spPr>
        <a:xfrm>
          <a:off x="3886200" y="0"/>
          <a:ext cx="3886200" cy="2592324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/>
            <a:t> </a:t>
          </a:r>
          <a:endParaRPr lang="en-US" sz="6500" kern="1200"/>
        </a:p>
      </dsp:txBody>
      <dsp:txXfrm>
        <a:off x="3886200" y="0"/>
        <a:ext cx="3886200" cy="1944243"/>
      </dsp:txXfrm>
    </dsp:sp>
    <dsp:sp modelId="{94D001CF-E85D-43CF-A52B-834DD35C680F}">
      <dsp:nvSpPr>
        <dsp:cNvPr id="0" name=""/>
        <dsp:cNvSpPr/>
      </dsp:nvSpPr>
      <dsp:spPr>
        <a:xfrm rot="10800000">
          <a:off x="0" y="2592324"/>
          <a:ext cx="3886200" cy="2592324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/>
            <a:t> </a:t>
          </a:r>
          <a:endParaRPr lang="en-US" sz="6500" kern="1200"/>
        </a:p>
      </dsp:txBody>
      <dsp:txXfrm rot="10800000">
        <a:off x="0" y="3240404"/>
        <a:ext cx="3886200" cy="1944243"/>
      </dsp:txXfrm>
    </dsp:sp>
    <dsp:sp modelId="{0CD42C0B-1FA3-425E-90C8-A1C3A2B21B06}">
      <dsp:nvSpPr>
        <dsp:cNvPr id="0" name=""/>
        <dsp:cNvSpPr/>
      </dsp:nvSpPr>
      <dsp:spPr>
        <a:xfrm rot="5400000">
          <a:off x="4533138" y="1945386"/>
          <a:ext cx="2592324" cy="3886200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/>
            <a:t> </a:t>
          </a:r>
          <a:endParaRPr lang="en-US" sz="6500" kern="1200"/>
        </a:p>
      </dsp:txBody>
      <dsp:txXfrm rot="-5400000">
        <a:off x="3886200" y="3240404"/>
        <a:ext cx="3886200" cy="1944243"/>
      </dsp:txXfrm>
    </dsp:sp>
    <dsp:sp modelId="{A4D9E059-1CF5-46B4-9BDC-6A89B9F2C818}">
      <dsp:nvSpPr>
        <dsp:cNvPr id="0" name=""/>
        <dsp:cNvSpPr/>
      </dsp:nvSpPr>
      <dsp:spPr>
        <a:xfrm>
          <a:off x="2720340" y="1944243"/>
          <a:ext cx="2331720" cy="1296162"/>
        </a:xfrm>
        <a:prstGeom prst="roundRect">
          <a:avLst/>
        </a:prstGeom>
        <a:gradFill flip="none" rotWithShape="1">
          <a:gsLst>
            <a:gs pos="0">
              <a:schemeClr val="bg1">
                <a:lumMod val="65000"/>
              </a:schemeClr>
            </a:gs>
            <a:gs pos="80000">
              <a:schemeClr val="bg1">
                <a:lumMod val="65000"/>
              </a:schemeClr>
            </a:gs>
            <a:gs pos="100000">
              <a:schemeClr val="bg1">
                <a:lumMod val="85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bg1"/>
              </a:solidFill>
            </a:rPr>
            <a:t>Anarak</a:t>
          </a:r>
          <a:r>
            <a:rPr lang="en-US" sz="2800" kern="1200" dirty="0" smtClean="0">
              <a:solidFill>
                <a:schemeClr val="bg1"/>
              </a:solidFill>
            </a:rPr>
            <a:t> </a:t>
          </a:r>
          <a:r>
            <a:rPr lang="en-US" sz="2800" kern="1200" dirty="0" err="1" smtClean="0">
              <a:solidFill>
                <a:schemeClr val="bg1"/>
              </a:solidFill>
            </a:rPr>
            <a:t>Talmesi</a:t>
          </a:r>
          <a:r>
            <a:rPr lang="en-US" sz="2800" kern="1200" dirty="0" smtClean="0">
              <a:solidFill>
                <a:schemeClr val="bg1"/>
              </a:solidFill>
            </a:rPr>
            <a:t> mine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2783613" y="2007516"/>
        <a:ext cx="2205174" cy="11696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A7204-2A15-4C48-93B4-F654A1B72523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34AB0-998B-4731-BBDC-63332B84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SmartArt custom animation effects: horizontal picture list</a:t>
            </a:r>
          </a:p>
          <a:p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SmartArt effects on this page,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Choose a SmartArt Graphic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List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List</a:t>
            </a:r>
            <a:r>
              <a:rPr lang="en-US" sz="1200" b="0" baseline="0" dirty="0" smtClean="0"/>
              <a:t> pane, double-click </a:t>
            </a:r>
            <a:r>
              <a:rPr lang="en-US" sz="1200" b="1" baseline="0" dirty="0" smtClean="0"/>
              <a:t>Horizontal Picture List </a:t>
            </a:r>
            <a:r>
              <a:rPr lang="en-US" sz="1200" baseline="0" dirty="0" smtClean="0"/>
              <a:t>(third row, third option from the left) to insert the graphic into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Press and hold CTRL, and select the picture placeholder and text shape (top and bottom shape) in one of the objects. 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Design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Create Graphic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Add Shape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Add Shape After</a:t>
            </a:r>
            <a:r>
              <a:rPr lang="en-US" sz="1200" b="0" baseline="0" dirty="0" smtClean="0"/>
              <a:t>. Repeat this process one more time for a total of five picture placeholders and text shapes.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Select the graphic. 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Height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4.44”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9.25”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Arrange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to Slide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Middle</a:t>
            </a:r>
            <a:r>
              <a:rPr lang="en-US" sz="1200" b="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Center</a:t>
            </a:r>
            <a:r>
              <a:rPr lang="en-US" sz="1200" b="0" baseline="0" dirty="0" smtClean="0"/>
              <a:t>. 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text.</a:t>
            </a:r>
          </a:p>
          <a:p>
            <a:pPr marL="228600" indent="-228600">
              <a:buFont typeface="+mj-lt"/>
              <a:buAutoNum type="arabicPeriod" startAt="7"/>
            </a:pPr>
            <a:r>
              <a:rPr lang="en-US" sz="1200" dirty="0" smtClean="0"/>
              <a:t>Press and hold </a:t>
            </a:r>
            <a:r>
              <a:rPr lang="en-US" sz="1200" baseline="0" dirty="0" smtClean="0"/>
              <a:t>CTRL, and then select all five text boxes in the graphic.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</a:t>
            </a:r>
            <a:r>
              <a:rPr lang="en-US" sz="1200" b="0" baseline="0" dirty="0" smtClean="0"/>
              <a:t>select </a:t>
            </a:r>
            <a:r>
              <a:rPr lang="en-US" sz="1200" b="1" baseline="0" dirty="0" smtClean="0"/>
              <a:t>Corbel </a:t>
            </a:r>
            <a:r>
              <a:rPr lang="en-US" sz="1200" baseline="0" dirty="0" smtClean="0"/>
              <a:t>from the </a:t>
            </a:r>
            <a:r>
              <a:rPr lang="en-US" sz="1200" b="1" baseline="0" dirty="0" smtClean="0"/>
              <a:t>Font </a:t>
            </a:r>
            <a:r>
              <a:rPr lang="en-US" sz="1200" b="0" baseline="0" dirty="0" smtClean="0"/>
              <a:t>list,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enter </a:t>
            </a:r>
            <a:r>
              <a:rPr lang="en-US" sz="1200" b="1" baseline="0" dirty="0" smtClean="0"/>
              <a:t>22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Font Size </a:t>
            </a:r>
            <a:r>
              <a:rPr lang="en-US" sz="1200" b="0" baseline="0" dirty="0" smtClean="0"/>
              <a:t>box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 startAt="7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graphic. </a:t>
            </a: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Colorful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Colorful Range – Accent Colors 2 to 3 </a:t>
            </a:r>
            <a:r>
              <a:rPr lang="en-US" sz="1200" b="0" baseline="0" dirty="0" smtClean="0"/>
              <a:t>(second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Best Match for Document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Moderate Effect </a:t>
            </a:r>
            <a:r>
              <a:rPr lang="en-US" sz="1200" b="0" baseline="0" dirty="0" smtClean="0"/>
              <a:t>(fourth option from the left).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200" baseline="0" dirty="0" smtClean="0"/>
              <a:t>Select the rounded rectangle at the top of the graphic. </a:t>
            </a: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="0" baseline="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White, Background 1, Darker 35% </a:t>
            </a:r>
            <a:r>
              <a:rPr lang="en-US" sz="1200" b="0" baseline="0" dirty="0" smtClean="0"/>
              <a:t>(fifth row, first option from the left)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lang="en-US" sz="1200" baseline="0" dirty="0" smtClean="0"/>
              <a:t>Click each of the five picture placeholders in the SmartArt graphic,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aseline="0" dirty="0" smtClean="0"/>
              <a:t>.</a:t>
            </a:r>
          </a:p>
          <a:p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graphic.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 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Ascend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Ascend</a:t>
            </a:r>
            <a:r>
              <a:rPr lang="en-US" sz="1200" b="0" baseline="0" dirty="0" smtClean="0"/>
              <a:t>, 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click the arrow to the right of the animation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Ascend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 Graphic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click the double-arrow below the animation effect to expand the list of effects.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do the following to modify the list of effects: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Select the first animation effect,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="0" baseline="0" dirty="0" smtClean="0"/>
              <a:t>, point to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 and then 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Compress</a:t>
            </a:r>
            <a:r>
              <a:rPr lang="en-US" sz="1200" baseline="0" dirty="0" smtClean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Compress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Press and hold CTRL, select the third, fifth, seventh, ninth, and 11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animation effects (effects for the text shapes),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="0" baseline="0" dirty="0" smtClean="0"/>
              <a:t>, point to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 and then 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Peek In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From Top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Speed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  <a:endParaRPr lang="en-US" sz="1200" b="0" baseline="0" dirty="0" smtClean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Press and hold CTRL, select the second, fourth, sixth, eighth, and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 animation effects (effects for the pictures). Under </a:t>
            </a:r>
            <a:r>
              <a:rPr lang="en-US" sz="1200" b="1" baseline="0" dirty="0" smtClean="0"/>
              <a:t>Modify</a:t>
            </a:r>
            <a:r>
              <a:rPr lang="en-US" sz="1200" baseline="0" dirty="0" smtClean="0"/>
              <a:t>: </a:t>
            </a:r>
            <a:r>
              <a:rPr lang="en-US" sz="1200" b="1" baseline="0" dirty="0" smtClean="0"/>
              <a:t>Ascend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="0" baseline="0" dirty="0" smtClean="0"/>
              <a:t> list, select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dirty="0" smtClean="0"/>
              <a:t>click </a:t>
            </a:r>
            <a:r>
              <a:rPr lang="en-US" sz="1200" b="1" dirty="0" smtClean="0"/>
              <a:t>More Colors</a:t>
            </a:r>
            <a:r>
              <a:rPr lang="en-US" sz="1200" dirty="0" smtClean="0"/>
              <a:t>, and then in the </a:t>
            </a:r>
            <a:r>
              <a:rPr lang="en-US" sz="1200" b="1" dirty="0" smtClean="0"/>
              <a:t>Colors</a:t>
            </a:r>
            <a:r>
              <a:rPr lang="en-US" sz="1200" dirty="0" smtClean="0"/>
              <a:t> dialog box, on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tab, enter values for Red: </a:t>
            </a:r>
            <a:r>
              <a:rPr lang="en-US" sz="1200" b="1" dirty="0" smtClean="0"/>
              <a:t>130</a:t>
            </a:r>
            <a:r>
              <a:rPr lang="en-US" sz="1200" dirty="0" smtClean="0"/>
              <a:t>, Green: </a:t>
            </a:r>
            <a:r>
              <a:rPr lang="en-US" sz="1200" b="1" dirty="0" smtClean="0"/>
              <a:t>126</a:t>
            </a:r>
            <a:r>
              <a:rPr lang="en-US" sz="1200" dirty="0" smtClean="0"/>
              <a:t>, and Blue: </a:t>
            </a:r>
            <a:r>
              <a:rPr lang="en-US" sz="1200" b="1" dirty="0" smtClean="0"/>
              <a:t>102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SmartArt custom</a:t>
            </a:r>
            <a:r>
              <a:rPr lang="en-US" sz="1400" b="1" baseline="0" dirty="0" smtClean="0"/>
              <a:t> a</a:t>
            </a:r>
            <a:r>
              <a:rPr lang="en-US" sz="1400" b="1" dirty="0" smtClean="0"/>
              <a:t>nimation effects: pictures peek-in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SmartArt effects on this page,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Choose a SmartArt Graphic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 pane, double-click </a:t>
            </a:r>
            <a:r>
              <a:rPr lang="en-US" sz="1200" b="1" baseline="0" dirty="0" smtClean="0"/>
              <a:t>Titled Matrix </a:t>
            </a:r>
            <a:r>
              <a:rPr lang="en-US" sz="1200" baseline="0" dirty="0" smtClean="0"/>
              <a:t>(second option from the left)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Select the graphic. 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Height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5.67”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8.5”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Arrange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to Slide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Middle</a:t>
            </a:r>
            <a:r>
              <a:rPr lang="en-US" sz="1200" b="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Center</a:t>
            </a:r>
            <a:r>
              <a:rPr lang="en-US" sz="1200" b="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in the top-level bullet only (text for the rounded rectangle at the center of the graphic). To remove the </a:t>
            </a:r>
            <a:r>
              <a:rPr lang="en-US" sz="1200" b="1" baseline="0" dirty="0" smtClean="0"/>
              <a:t>[Text]</a:t>
            </a:r>
            <a:r>
              <a:rPr lang="en-US" sz="1200" b="0" baseline="0" dirty="0" smtClean="0"/>
              <a:t> placeholder in the second-level bullets, select each bullet and press SPACE.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select the </a:t>
            </a:r>
            <a:r>
              <a:rPr lang="en-US" sz="1200" baseline="0" dirty="0" smtClean="0"/>
              <a:t>graphic. </a:t>
            </a: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Best Match for Document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Moderate Effect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Select the rounded rectangle at the center of the graphic. </a:t>
            </a: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</a:t>
            </a:r>
            <a:r>
              <a:rPr lang="en-US" sz="1200" b="0" baseline="0" dirty="0" smtClean="0"/>
              <a:t>select </a:t>
            </a:r>
            <a:r>
              <a:rPr lang="en-US" sz="1200" b="1" baseline="0" dirty="0" smtClean="0"/>
              <a:t>28 </a:t>
            </a:r>
            <a:r>
              <a:rPr lang="en-US" sz="1200" b="0" baseline="0" dirty="0" smtClean="0"/>
              <a:t>from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 Size </a:t>
            </a:r>
            <a:r>
              <a:rPr lang="en-US" sz="1200" b="0" baseline="0" dirty="0" smtClean="0"/>
              <a:t>list, click the arrow next to </a:t>
            </a:r>
            <a:r>
              <a:rPr lang="en-US" sz="1200" b="1" baseline="0" dirty="0" smtClean="0"/>
              <a:t>Font Color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With the rounded rectangle selected, under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bottom right corner of the 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select </a:t>
            </a:r>
            <a:r>
              <a:rPr lang="en-US" sz="1200" b="1" baseline="0" dirty="0" smtClean="0"/>
              <a:t>Gradient fill</a:t>
            </a: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Up (</a:t>
            </a:r>
            <a:r>
              <a:rPr lang="en-US" sz="1200" baseline="0" dirty="0" smtClean="0"/>
              <a:t>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3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0" i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endParaRPr lang="en-US" sz="1200" b="1" baseline="0" dirty="0" smtClean="0"/>
          </a:p>
          <a:p>
            <a:endParaRPr lang="en-US" sz="1200" b="1" baseline="0" dirty="0" smtClean="0"/>
          </a:p>
          <a:p>
            <a:r>
              <a:rPr lang="en-US" sz="120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graphic, and then do the following i</a:t>
            </a:r>
            <a:r>
              <a:rPr lang="en-US" sz="1200" b="0" baseline="0" dirty="0" smtClean="0"/>
              <a:t>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pane: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 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Expand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Speed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Fast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c</a:t>
            </a:r>
            <a:r>
              <a:rPr lang="en-US" sz="1200" b="0" baseline="0" dirty="0" smtClean="0"/>
              <a:t>lick the arrow to the right of the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animation effect, and then click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Expand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SmartArt Animation </a:t>
            </a:r>
            <a:r>
              <a:rPr lang="en-US" sz="1200" baseline="0" dirty="0" smtClean="0"/>
              <a:t>tab, in the </a:t>
            </a:r>
            <a:r>
              <a:rPr lang="en-US" sz="1200" b="1" baseline="0" dirty="0" smtClean="0"/>
              <a:t>Group Graphic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click the double-arrow below the animation effect to expand the list of effects,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and then select all five animation effects in the </a:t>
            </a:r>
            <a:r>
              <a:rPr lang="en-US" sz="1200" b="1" baseline="0" dirty="0" smtClean="0"/>
              <a:t>Custom Animation</a:t>
            </a:r>
            <a:r>
              <a:rPr lang="en-US" sz="1200" baseline="0" dirty="0" smtClean="0"/>
              <a:t> task pane. 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With Previous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select the second, third, fourth, and fifth animation effects (expand effects for the picture-filled rectangles),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Peek In</a:t>
            </a:r>
            <a:r>
              <a:rPr lang="en-US" sz="1200" baseline="0" dirty="0" smtClean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Fast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third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Left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fourth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Right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fifth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Top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Corner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SmartArt custom</a:t>
            </a:r>
            <a:r>
              <a:rPr lang="en-US" sz="1400" b="1" baseline="0" dirty="0" smtClean="0"/>
              <a:t> a</a:t>
            </a:r>
            <a:r>
              <a:rPr lang="en-US" sz="1400" b="1" dirty="0" smtClean="0"/>
              <a:t>nimation effects: pictures peek-in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SmartArt effects on this page,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Choose a SmartArt Graphic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 pane, double-click </a:t>
            </a:r>
            <a:r>
              <a:rPr lang="en-US" sz="1200" b="1" baseline="0" dirty="0" smtClean="0"/>
              <a:t>Titled Matrix </a:t>
            </a:r>
            <a:r>
              <a:rPr lang="en-US" sz="1200" baseline="0" dirty="0" smtClean="0"/>
              <a:t>(second option from the left)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Select the graphic. 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Height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5.67”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8.5”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Arrange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to Slide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Middle</a:t>
            </a:r>
            <a:r>
              <a:rPr lang="en-US" sz="1200" b="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Center</a:t>
            </a:r>
            <a:r>
              <a:rPr lang="en-US" sz="1200" b="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in the top-level bullet only (text for the rounded rectangle at the center of the graphic). To remove the </a:t>
            </a:r>
            <a:r>
              <a:rPr lang="en-US" sz="1200" b="1" baseline="0" dirty="0" smtClean="0"/>
              <a:t>[Text]</a:t>
            </a:r>
            <a:r>
              <a:rPr lang="en-US" sz="1200" b="0" baseline="0" dirty="0" smtClean="0"/>
              <a:t> placeholder in the second-level bullets, select each bullet and press SPACE.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select the </a:t>
            </a:r>
            <a:r>
              <a:rPr lang="en-US" sz="1200" baseline="0" dirty="0" smtClean="0"/>
              <a:t>graphic. </a:t>
            </a: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Best Match for Document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Moderate Effect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Select the rounded rectangle at the center of the graphic. </a:t>
            </a: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</a:t>
            </a:r>
            <a:r>
              <a:rPr lang="en-US" sz="1200" b="0" baseline="0" dirty="0" smtClean="0"/>
              <a:t>select </a:t>
            </a:r>
            <a:r>
              <a:rPr lang="en-US" sz="1200" b="1" baseline="0" dirty="0" smtClean="0"/>
              <a:t>28 </a:t>
            </a:r>
            <a:r>
              <a:rPr lang="en-US" sz="1200" b="0" baseline="0" dirty="0" smtClean="0"/>
              <a:t>from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 Size </a:t>
            </a:r>
            <a:r>
              <a:rPr lang="en-US" sz="1200" b="0" baseline="0" dirty="0" smtClean="0"/>
              <a:t>list, click the arrow next to </a:t>
            </a:r>
            <a:r>
              <a:rPr lang="en-US" sz="1200" b="1" baseline="0" dirty="0" smtClean="0"/>
              <a:t>Font Color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With the rounded rectangle selected, under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bottom right corner of the 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select </a:t>
            </a:r>
            <a:r>
              <a:rPr lang="en-US" sz="1200" b="1" baseline="0" dirty="0" smtClean="0"/>
              <a:t>Gradient fill</a:t>
            </a: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Up (</a:t>
            </a:r>
            <a:r>
              <a:rPr lang="en-US" sz="1200" baseline="0" dirty="0" smtClean="0"/>
              <a:t>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3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0" i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endParaRPr lang="en-US" sz="1200" b="1" baseline="0" dirty="0" smtClean="0"/>
          </a:p>
          <a:p>
            <a:endParaRPr lang="en-US" sz="1200" b="1" baseline="0" dirty="0" smtClean="0"/>
          </a:p>
          <a:p>
            <a:r>
              <a:rPr lang="en-US" sz="120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graphic, and then do the following i</a:t>
            </a:r>
            <a:r>
              <a:rPr lang="en-US" sz="1200" b="0" baseline="0" dirty="0" smtClean="0"/>
              <a:t>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pane: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 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Expand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Speed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Fast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c</a:t>
            </a:r>
            <a:r>
              <a:rPr lang="en-US" sz="1200" b="0" baseline="0" dirty="0" smtClean="0"/>
              <a:t>lick the arrow to the right of the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animation effect, and then click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Expand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SmartArt Animation </a:t>
            </a:r>
            <a:r>
              <a:rPr lang="en-US" sz="1200" baseline="0" dirty="0" smtClean="0"/>
              <a:t>tab, in the </a:t>
            </a:r>
            <a:r>
              <a:rPr lang="en-US" sz="1200" b="1" baseline="0" dirty="0" smtClean="0"/>
              <a:t>Group Graphic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click the double-arrow below the animation effect to expand the list of effects,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and then select all five animation effects in the </a:t>
            </a:r>
            <a:r>
              <a:rPr lang="en-US" sz="1200" b="1" baseline="0" dirty="0" smtClean="0"/>
              <a:t>Custom Animation</a:t>
            </a:r>
            <a:r>
              <a:rPr lang="en-US" sz="1200" baseline="0" dirty="0" smtClean="0"/>
              <a:t> task pane. 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With Previous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select the second, third, fourth, and fifth animation effects (expand effects for the picture-filled rectangles),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Peek In</a:t>
            </a:r>
            <a:r>
              <a:rPr lang="en-US" sz="1200" baseline="0" dirty="0" smtClean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Fast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third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Left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fourth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Right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fifth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Top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Corner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SmartArt custom</a:t>
            </a:r>
            <a:r>
              <a:rPr lang="en-US" sz="1400" b="1" baseline="0" dirty="0" smtClean="0"/>
              <a:t> a</a:t>
            </a:r>
            <a:r>
              <a:rPr lang="en-US" sz="1400" b="1" dirty="0" smtClean="0"/>
              <a:t>nimation effects: pictures peek-in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SmartArt effects on this page,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Choose a SmartArt Graphic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 pane, double-click </a:t>
            </a:r>
            <a:r>
              <a:rPr lang="en-US" sz="1200" b="1" baseline="0" dirty="0" smtClean="0"/>
              <a:t>Titled Matrix </a:t>
            </a:r>
            <a:r>
              <a:rPr lang="en-US" sz="1200" baseline="0" dirty="0" smtClean="0"/>
              <a:t>(second option from the left)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Select the graphic. 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Height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5.67”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8.5”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Arrange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to Slide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Middle</a:t>
            </a:r>
            <a:r>
              <a:rPr lang="en-US" sz="1200" b="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Center</a:t>
            </a:r>
            <a:r>
              <a:rPr lang="en-US" sz="1200" b="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in the top-level bullet only (text for the rounded rectangle at the center of the graphic). To remove the </a:t>
            </a:r>
            <a:r>
              <a:rPr lang="en-US" sz="1200" b="1" baseline="0" dirty="0" smtClean="0"/>
              <a:t>[Text]</a:t>
            </a:r>
            <a:r>
              <a:rPr lang="en-US" sz="1200" b="0" baseline="0" dirty="0" smtClean="0"/>
              <a:t> placeholder in the second-level bullets, select each bullet and press SPACE.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select the </a:t>
            </a:r>
            <a:r>
              <a:rPr lang="en-US" sz="1200" baseline="0" dirty="0" smtClean="0"/>
              <a:t>graphic. </a:t>
            </a: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Best Match for Document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Moderate Effect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Select the rounded rectangle at the center of the graphic. </a:t>
            </a: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</a:t>
            </a:r>
            <a:r>
              <a:rPr lang="en-US" sz="1200" b="0" baseline="0" dirty="0" smtClean="0"/>
              <a:t>select </a:t>
            </a:r>
            <a:r>
              <a:rPr lang="en-US" sz="1200" b="1" baseline="0" dirty="0" smtClean="0"/>
              <a:t>28 </a:t>
            </a:r>
            <a:r>
              <a:rPr lang="en-US" sz="1200" b="0" baseline="0" dirty="0" smtClean="0"/>
              <a:t>from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 Size </a:t>
            </a:r>
            <a:r>
              <a:rPr lang="en-US" sz="1200" b="0" baseline="0" dirty="0" smtClean="0"/>
              <a:t>list, click the arrow next to </a:t>
            </a:r>
            <a:r>
              <a:rPr lang="en-US" sz="1200" b="1" baseline="0" dirty="0" smtClean="0"/>
              <a:t>Font Color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With the rounded rectangle selected, under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bottom right corner of the 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select </a:t>
            </a:r>
            <a:r>
              <a:rPr lang="en-US" sz="1200" b="1" baseline="0" dirty="0" smtClean="0"/>
              <a:t>Gradient fill</a:t>
            </a: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Up (</a:t>
            </a:r>
            <a:r>
              <a:rPr lang="en-US" sz="1200" baseline="0" dirty="0" smtClean="0"/>
              <a:t>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3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0" i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endParaRPr lang="en-US" sz="1200" b="1" baseline="0" dirty="0" smtClean="0"/>
          </a:p>
          <a:p>
            <a:endParaRPr lang="en-US" sz="1200" b="1" baseline="0" dirty="0" smtClean="0"/>
          </a:p>
          <a:p>
            <a:r>
              <a:rPr lang="en-US" sz="120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graphic, and then do the following i</a:t>
            </a:r>
            <a:r>
              <a:rPr lang="en-US" sz="1200" b="0" baseline="0" dirty="0" smtClean="0"/>
              <a:t>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pane: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 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Expand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Speed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Fast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c</a:t>
            </a:r>
            <a:r>
              <a:rPr lang="en-US" sz="1200" b="0" baseline="0" dirty="0" smtClean="0"/>
              <a:t>lick the arrow to the right of the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animation effect, and then click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Expand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SmartArt Animation </a:t>
            </a:r>
            <a:r>
              <a:rPr lang="en-US" sz="1200" baseline="0" dirty="0" smtClean="0"/>
              <a:t>tab, in the </a:t>
            </a:r>
            <a:r>
              <a:rPr lang="en-US" sz="1200" b="1" baseline="0" dirty="0" smtClean="0"/>
              <a:t>Group Graphic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click the double-arrow below the animation effect to expand the list of effects,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and then select all five animation effects in the </a:t>
            </a:r>
            <a:r>
              <a:rPr lang="en-US" sz="1200" b="1" baseline="0" dirty="0" smtClean="0"/>
              <a:t>Custom Animation</a:t>
            </a:r>
            <a:r>
              <a:rPr lang="en-US" sz="1200" baseline="0" dirty="0" smtClean="0"/>
              <a:t> task pane. 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With Previous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select the second, third, fourth, and fifth animation effects (expand effects for the picture-filled rectangles),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Peek In</a:t>
            </a:r>
            <a:r>
              <a:rPr lang="en-US" sz="1200" baseline="0" dirty="0" smtClean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Fast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third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Left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fourth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Right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fifth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Top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Corner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SmartArt custom</a:t>
            </a:r>
            <a:r>
              <a:rPr lang="en-US" sz="1400" b="1" baseline="0" dirty="0" smtClean="0"/>
              <a:t> a</a:t>
            </a:r>
            <a:r>
              <a:rPr lang="en-US" sz="1400" b="1" dirty="0" smtClean="0"/>
              <a:t>nimation effects: pictures peek-in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SmartArt effects on this page,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Choose a SmartArt Graphic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 pane, double-click </a:t>
            </a:r>
            <a:r>
              <a:rPr lang="en-US" sz="1200" b="1" baseline="0" dirty="0" smtClean="0"/>
              <a:t>Titled Matrix </a:t>
            </a:r>
            <a:r>
              <a:rPr lang="en-US" sz="1200" baseline="0" dirty="0" smtClean="0"/>
              <a:t>(second option from the left)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Select the graphic. 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Height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5.67”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8.5”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Arrange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to Slide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Middle</a:t>
            </a:r>
            <a:r>
              <a:rPr lang="en-US" sz="1200" b="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Center</a:t>
            </a:r>
            <a:r>
              <a:rPr lang="en-US" sz="1200" b="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in the top-level bullet only (text for the rounded rectangle at the center of the graphic). To remove the </a:t>
            </a:r>
            <a:r>
              <a:rPr lang="en-US" sz="1200" b="1" baseline="0" dirty="0" smtClean="0"/>
              <a:t>[Text]</a:t>
            </a:r>
            <a:r>
              <a:rPr lang="en-US" sz="1200" b="0" baseline="0" dirty="0" smtClean="0"/>
              <a:t> placeholder in the second-level bullets, select each bullet and press SPACE.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select the </a:t>
            </a:r>
            <a:r>
              <a:rPr lang="en-US" sz="1200" baseline="0" dirty="0" smtClean="0"/>
              <a:t>graphic. </a:t>
            </a: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Best Match for Document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Moderate Effect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Select the rounded rectangle at the center of the graphic. </a:t>
            </a: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</a:t>
            </a:r>
            <a:r>
              <a:rPr lang="en-US" sz="1200" b="0" baseline="0" dirty="0" smtClean="0"/>
              <a:t>select </a:t>
            </a:r>
            <a:r>
              <a:rPr lang="en-US" sz="1200" b="1" baseline="0" dirty="0" smtClean="0"/>
              <a:t>28 </a:t>
            </a:r>
            <a:r>
              <a:rPr lang="en-US" sz="1200" b="0" baseline="0" dirty="0" smtClean="0"/>
              <a:t>from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 Size </a:t>
            </a:r>
            <a:r>
              <a:rPr lang="en-US" sz="1200" b="0" baseline="0" dirty="0" smtClean="0"/>
              <a:t>list, click the arrow next to </a:t>
            </a:r>
            <a:r>
              <a:rPr lang="en-US" sz="1200" b="1" baseline="0" dirty="0" smtClean="0"/>
              <a:t>Font Color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With the rounded rectangle selected, under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bottom right corner of the 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select </a:t>
            </a:r>
            <a:r>
              <a:rPr lang="en-US" sz="1200" b="1" baseline="0" dirty="0" smtClean="0"/>
              <a:t>Gradient fill</a:t>
            </a: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Up (</a:t>
            </a:r>
            <a:r>
              <a:rPr lang="en-US" sz="1200" baseline="0" dirty="0" smtClean="0"/>
              <a:t>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3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0" i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endParaRPr lang="en-US" sz="1200" b="1" baseline="0" dirty="0" smtClean="0"/>
          </a:p>
          <a:p>
            <a:endParaRPr lang="en-US" sz="1200" b="1" baseline="0" dirty="0" smtClean="0"/>
          </a:p>
          <a:p>
            <a:r>
              <a:rPr lang="en-US" sz="120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graphic, and then do the following i</a:t>
            </a:r>
            <a:r>
              <a:rPr lang="en-US" sz="1200" b="0" baseline="0" dirty="0" smtClean="0"/>
              <a:t>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pane: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 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Expand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Speed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Fast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c</a:t>
            </a:r>
            <a:r>
              <a:rPr lang="en-US" sz="1200" b="0" baseline="0" dirty="0" smtClean="0"/>
              <a:t>lick the arrow to the right of the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animation effect, and then click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Expand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SmartArt Animation </a:t>
            </a:r>
            <a:r>
              <a:rPr lang="en-US" sz="1200" baseline="0" dirty="0" smtClean="0"/>
              <a:t>tab, in the </a:t>
            </a:r>
            <a:r>
              <a:rPr lang="en-US" sz="1200" b="1" baseline="0" dirty="0" smtClean="0"/>
              <a:t>Group Graphic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click the double-arrow below the animation effect to expand the list of effects,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and then select all five animation effects in the </a:t>
            </a:r>
            <a:r>
              <a:rPr lang="en-US" sz="1200" b="1" baseline="0" dirty="0" smtClean="0"/>
              <a:t>Custom Animation</a:t>
            </a:r>
            <a:r>
              <a:rPr lang="en-US" sz="1200" baseline="0" dirty="0" smtClean="0"/>
              <a:t> task pane. Under </a:t>
            </a:r>
            <a:r>
              <a:rPr lang="en-US" sz="1200" b="1" baseline="0" dirty="0" smtClean="0"/>
              <a:t>Modify: Expand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With Previous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select the second, third, fourth, and fifth animation effects (expand effects for the picture-filled rectangles),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Peek In</a:t>
            </a:r>
            <a:r>
              <a:rPr lang="en-US" sz="1200" baseline="0" dirty="0" smtClean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Fast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third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Left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fourth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Right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fifth animation effect. Under </a:t>
            </a:r>
            <a:r>
              <a:rPr lang="en-US" sz="1200" b="1" baseline="0" dirty="0" smtClean="0"/>
              <a:t>Modify: Peek In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From Top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Corner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D6636DC-2784-40D1-9347-7B0431726570}" type="datetimeFigureOut">
              <a:rPr lang="en-US" smtClean="0"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71749AE-4E95-4FD1-9E91-8047F28B2A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Copper &amp; Uranium Mineralization in </a:t>
            </a:r>
            <a:r>
              <a:rPr lang="en-US" dirty="0" err="1" smtClean="0"/>
              <a:t>Anarak</a:t>
            </a:r>
            <a:r>
              <a:rPr lang="en-US" dirty="0" smtClean="0"/>
              <a:t> </a:t>
            </a:r>
            <a:r>
              <a:rPr lang="en-US" dirty="0" err="1"/>
              <a:t>Polymetallic</a:t>
            </a:r>
            <a:r>
              <a:rPr lang="en-US" dirty="0"/>
              <a:t> District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31242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Dr. M.R. </a:t>
            </a:r>
            <a:r>
              <a:rPr lang="en-US" b="1" dirty="0" err="1" smtClean="0"/>
              <a:t>Espahbod</a:t>
            </a:r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May 2012</a:t>
            </a:r>
            <a:endParaRPr lang="fa-IR" b="1" dirty="0" smtClean="0"/>
          </a:p>
          <a:p>
            <a:endParaRPr lang="en-US" b="1" dirty="0"/>
          </a:p>
        </p:txBody>
      </p:sp>
      <p:pic>
        <p:nvPicPr>
          <p:cNvPr id="3074" name="Picture 2" descr="C:\Users\Rogers\Desktop\1\scan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743200"/>
            <a:ext cx="3810000" cy="337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gers\Desktop\1\scan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" y="838200"/>
            <a:ext cx="3273425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8037" y="36294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between Uranium and Mo in </a:t>
            </a:r>
            <a:r>
              <a:rPr lang="en-US" dirty="0" err="1" smtClean="0"/>
              <a:t>Talmesi</a:t>
            </a:r>
            <a:r>
              <a:rPr lang="en-US" dirty="0" smtClean="0"/>
              <a:t> mine</a:t>
            </a:r>
            <a:endParaRPr lang="en-US" dirty="0"/>
          </a:p>
        </p:txBody>
      </p:sp>
      <p:sp>
        <p:nvSpPr>
          <p:cNvPr id="3" name="AutoShape 4" descr="https://encrypted-tbn1.google.com/images?q=tbn:ANd9GcQpGCDu0xtn7MAF7D6DEmdLcwrY175mLsBWtIAUgV9se7UITqWW"/>
          <p:cNvSpPr>
            <a:spLocks noChangeAspect="1" noChangeArrowheads="1"/>
          </p:cNvSpPr>
          <p:nvPr/>
        </p:nvSpPr>
        <p:spPr bwMode="auto">
          <a:xfrm>
            <a:off x="155575" y="-822325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encrypted-tbn1.google.com/images?q=tbn:ANd9GcQpGCDu0xtn7MAF7D6DEmdLcwrY175mLsBWtIAUgV9se7UITqWW"/>
          <p:cNvSpPr>
            <a:spLocks noChangeAspect="1" noChangeArrowheads="1"/>
          </p:cNvSpPr>
          <p:nvPr/>
        </p:nvSpPr>
        <p:spPr bwMode="auto">
          <a:xfrm>
            <a:off x="307975" y="-669925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C:\Users\Rogers\Desktop\1\scan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50900"/>
            <a:ext cx="4791075" cy="32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0" y="4899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Emanometric</a:t>
            </a:r>
            <a:r>
              <a:rPr lang="en-US" dirty="0" smtClean="0"/>
              <a:t> anomalies in </a:t>
            </a:r>
            <a:r>
              <a:rPr lang="en-US" dirty="0" err="1" smtClean="0"/>
              <a:t>Talmesi</a:t>
            </a:r>
            <a:r>
              <a:rPr lang="en-US" dirty="0" smtClean="0"/>
              <a:t> 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752600"/>
            <a:ext cx="62484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uranium </a:t>
            </a:r>
            <a:r>
              <a:rPr lang="en-US" dirty="0" err="1" smtClean="0"/>
              <a:t>metallogenic</a:t>
            </a:r>
            <a:r>
              <a:rPr lang="en-US" dirty="0" smtClean="0"/>
              <a:t> districts are associated with </a:t>
            </a:r>
            <a:r>
              <a:rPr lang="en-US" dirty="0" err="1" smtClean="0"/>
              <a:t>Polymetallic</a:t>
            </a:r>
            <a:r>
              <a:rPr lang="en-US" dirty="0" smtClean="0"/>
              <a:t> mineralization such as Cu, Ni, Co or </a:t>
            </a:r>
            <a:r>
              <a:rPr lang="en-US" dirty="0" err="1" smtClean="0"/>
              <a:t>Cu,Mo,Au,W</a:t>
            </a:r>
            <a:r>
              <a:rPr lang="en-US" dirty="0" smtClean="0"/>
              <a:t> as sulfide Para genesis. In Relation to magmatic episodes, The mineralization of U, </a:t>
            </a:r>
            <a:r>
              <a:rPr lang="en-US" dirty="0" err="1" smtClean="0"/>
              <a:t>Th</a:t>
            </a:r>
            <a:r>
              <a:rPr lang="en-US" dirty="0" smtClean="0"/>
              <a:t>, Cu, Mo are less important in sedimentary rocks In salt plugs say south-east of Iran, The Uranium occurrence is widely distributed with Cu, Mo and Au .etc.</a:t>
            </a:r>
          </a:p>
          <a:p>
            <a:pPr algn="just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7620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724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508000"/>
            <a:ext cx="251460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Neyshabur</a:t>
            </a:r>
            <a:r>
              <a:rPr lang="en-US" dirty="0"/>
              <a:t> Turquoise has been used for more than 2000 years and for this turquoise it is sometimes called "the turquoise land"</a:t>
            </a:r>
          </a:p>
        </p:txBody>
      </p:sp>
      <p:pic>
        <p:nvPicPr>
          <p:cNvPr id="2052" name="Picture 4" descr="http://p2.la-img.com/1026/26293/9806889_2_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28003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ogers\Desktop\2\scan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95600"/>
            <a:ext cx="4545013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508000"/>
            <a:ext cx="1420813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EXTRA !</a:t>
            </a:r>
          </a:p>
          <a:p>
            <a:r>
              <a:rPr lang="en-US" dirty="0" smtClean="0"/>
              <a:t>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5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24299641"/>
              </p:ext>
            </p:extLst>
          </p:nvPr>
        </p:nvGraphicFramePr>
        <p:xfrm>
          <a:off x="685800" y="836676"/>
          <a:ext cx="7772400" cy="5184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77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894D2A-7448-4EEF-BE7A-AFECDF46E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35894D2A-7448-4EEF-BE7A-AFECDF46E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419D1-020B-4657-BF78-9F0E18F7E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261419D1-020B-4657-BF78-9F0E18F7E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D001CF-E85D-43CF-A52B-834DD35C6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94D001CF-E85D-43CF-A52B-834DD35C6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D42C0B-1FA3-425E-90C8-A1C3A2B21B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0CD42C0B-1FA3-425E-90C8-A1C3A2B21B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77841597"/>
              </p:ext>
            </p:extLst>
          </p:nvPr>
        </p:nvGraphicFramePr>
        <p:xfrm>
          <a:off x="685800" y="836676"/>
          <a:ext cx="7772400" cy="5184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41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894D2A-7448-4EEF-BE7A-AFECDF46E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35894D2A-7448-4EEF-BE7A-AFECDF46E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419D1-020B-4657-BF78-9F0E18F7E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261419D1-020B-4657-BF78-9F0E18F7E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D001CF-E85D-43CF-A52B-834DD35C6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94D001CF-E85D-43CF-A52B-834DD35C6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D42C0B-1FA3-425E-90C8-A1C3A2B21B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0CD42C0B-1FA3-425E-90C8-A1C3A2B21B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gers\Desktop\2\scan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0999"/>
            <a:ext cx="3227387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159" y="1219200"/>
            <a:ext cx="4762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İlginiz için ths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159" y="2590800"/>
            <a:ext cx="49936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Thank you for</a:t>
            </a:r>
          </a:p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your attention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83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Rogers\Desktop\1\scan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6745"/>
            <a:ext cx="8153400" cy="58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73238"/>
            <a:ext cx="3313363" cy="438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6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135067017"/>
              </p:ext>
            </p:extLst>
          </p:nvPr>
        </p:nvGraphicFramePr>
        <p:xfrm>
          <a:off x="304800" y="914400"/>
          <a:ext cx="85344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35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0600" y="304800"/>
            <a:ext cx="7086600" cy="5410200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522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7520940" cy="3579849"/>
          </a:xfrm>
        </p:spPr>
        <p:txBody>
          <a:bodyPr/>
          <a:lstStyle/>
          <a:p>
            <a:pPr algn="just" rtl="1"/>
            <a:endParaRPr lang="en-US" dirty="0"/>
          </a:p>
        </p:txBody>
      </p:sp>
      <p:pic>
        <p:nvPicPr>
          <p:cNvPr id="8194" name="Picture 2" descr="C:\Users\Rogers\Desktop\1\scan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96200" cy="4305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ound Diagonal Corner Rectangle 4"/>
          <p:cNvSpPr/>
          <p:nvPr/>
        </p:nvSpPr>
        <p:spPr>
          <a:xfrm>
            <a:off x="3962400" y="5295900"/>
            <a:ext cx="4343400" cy="1371600"/>
          </a:xfrm>
          <a:prstGeom prst="round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212"/>
              <a:satOff val="12"/>
              <a:lumOff val="-96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757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ogers\Desktop\1\scan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5824"/>
            <a:ext cx="3282950" cy="5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ogers\Desktop\1\scan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6" y="885824"/>
            <a:ext cx="4837113" cy="32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4158455" y="4235464"/>
            <a:ext cx="4837113" cy="1760523"/>
          </a:xfrm>
          <a:prstGeom prst="round2Diag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106"/>
              <a:satOff val="6"/>
              <a:lumOff val="-4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445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18354240"/>
              </p:ext>
            </p:extLst>
          </p:nvPr>
        </p:nvGraphicFramePr>
        <p:xfrm>
          <a:off x="685800" y="836676"/>
          <a:ext cx="7772400" cy="5184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37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894D2A-7448-4EEF-BE7A-AFECDF46E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35894D2A-7448-4EEF-BE7A-AFECDF46E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419D1-020B-4657-BF78-9F0E18F7E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261419D1-020B-4657-BF78-9F0E18F7E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D001CF-E85D-43CF-A52B-834DD35C6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94D001CF-E85D-43CF-A52B-834DD35C6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D42C0B-1FA3-425E-90C8-A1C3A2B21B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0CD42C0B-1FA3-425E-90C8-A1C3A2B21B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71169825"/>
              </p:ext>
            </p:extLst>
          </p:nvPr>
        </p:nvGraphicFramePr>
        <p:xfrm>
          <a:off x="685800" y="836676"/>
          <a:ext cx="7772400" cy="5184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A4D9E059-1CF5-46B4-9BDC-6A89B9F2C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894D2A-7448-4EEF-BE7A-AFECDF46E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35894D2A-7448-4EEF-BE7A-AFECDF46E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419D1-020B-4657-BF78-9F0E18F7E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261419D1-020B-4657-BF78-9F0E18F7E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D001CF-E85D-43CF-A52B-834DD35C6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94D001CF-E85D-43CF-A52B-834DD35C6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D42C0B-1FA3-425E-90C8-A1C3A2B21B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0CD42C0B-1FA3-425E-90C8-A1C3A2B21B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gers\Desktop\1\scan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3273425" cy="5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457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between Uranium and Copper in </a:t>
            </a:r>
            <a:r>
              <a:rPr lang="en-US" dirty="0" err="1" smtClean="0"/>
              <a:t>Talmesi</a:t>
            </a:r>
            <a:r>
              <a:rPr lang="en-US" dirty="0" smtClean="0"/>
              <a:t> mine</a:t>
            </a:r>
            <a:endParaRPr lang="en-US" dirty="0"/>
          </a:p>
        </p:txBody>
      </p:sp>
      <p:pic>
        <p:nvPicPr>
          <p:cNvPr id="4" name="Picture 2" descr="C:\Users\Rogers\Desktop\1\scan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2" y="1219200"/>
            <a:ext cx="479107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278</TotalTime>
  <Words>7027</Words>
  <Application>Microsoft Office PowerPoint</Application>
  <PresentationFormat>On-screen Show (4:3)</PresentationFormat>
  <Paragraphs>367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Angles</vt:lpstr>
      <vt:lpstr>Copper &amp; Uranium Mineralization in Anarak Polymetallic District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Cupper &amp; Uranium Mineralization in Anarak Polymetalic District</dc:title>
  <dc:creator>Rogers</dc:creator>
  <cp:lastModifiedBy>Rogers</cp:lastModifiedBy>
  <cp:revision>12</cp:revision>
  <dcterms:created xsi:type="dcterms:W3CDTF">2012-05-15T12:00:49Z</dcterms:created>
  <dcterms:modified xsi:type="dcterms:W3CDTF">2012-05-15T17:00:27Z</dcterms:modified>
</cp:coreProperties>
</file>